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47426ebf3a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7426ebf3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7426ebf3a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7426ebf3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7426ebf3a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7426ebf3a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Титульный слайд" type="title">
  <p:cSld name="TITLE">
    <p:spTree>
      <p:nvGrpSpPr>
        <p:cNvPr id="14" name="Shape 14"/>
        <p:cNvGrpSpPr/>
        <p:nvPr/>
      </p:nvGrpSpPr>
      <p:grpSpPr>
        <a:xfrm>
          <a:off x="0" y="0"/>
          <a:ext cx="0" cy="0"/>
          <a:chOff x="0" y="0"/>
          <a:chExt cx="0" cy="0"/>
        </a:xfrm>
      </p:grpSpPr>
      <p:sp>
        <p:nvSpPr>
          <p:cNvPr id="15" name="Google Shape;15;p2"/>
          <p:cNvSpPr/>
          <p:nvPr/>
        </p:nvSpPr>
        <p:spPr>
          <a:xfrm>
            <a:off x="446534" y="3085765"/>
            <a:ext cx="11262866" cy="330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accent1"/>
              </a:buClr>
              <a:buSzPts val="3600"/>
              <a:buFont typeface="Cabin"/>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p:txBody>
      </p:sp>
      <p:sp>
        <p:nvSpPr>
          <p:cNvPr id="18" name="Google Shape;18;p2"/>
          <p:cNvSpPr txBox="1"/>
          <p:nvPr>
            <p:ph idx="10" type="dt"/>
          </p:nvPr>
        </p:nvSpPr>
        <p:spPr>
          <a:xfrm>
            <a:off x="7605951" y="5956137"/>
            <a:ext cx="28448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10558300" y="5956137"/>
            <a:ext cx="101644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9F276A"/>
                </a:solidFill>
                <a:latin typeface="Cabin"/>
                <a:ea typeface="Cabin"/>
                <a:cs typeface="Cabin"/>
                <a:sym typeface="Cabin"/>
              </a:defRPr>
            </a:lvl1pPr>
            <a:lvl2pPr indent="0" lvl="1" marL="0" algn="r">
              <a:spcBef>
                <a:spcPts val="0"/>
              </a:spcBef>
              <a:buNone/>
              <a:defRPr b="0" i="0" sz="900" u="none" cap="none" strike="noStrike">
                <a:solidFill>
                  <a:srgbClr val="9F276A"/>
                </a:solidFill>
                <a:latin typeface="Cabin"/>
                <a:ea typeface="Cabin"/>
                <a:cs typeface="Cabin"/>
                <a:sym typeface="Cabin"/>
              </a:defRPr>
            </a:lvl2pPr>
            <a:lvl3pPr indent="0" lvl="2" marL="0" algn="r">
              <a:spcBef>
                <a:spcPts val="0"/>
              </a:spcBef>
              <a:buNone/>
              <a:defRPr b="0" i="0" sz="900" u="none" cap="none" strike="noStrike">
                <a:solidFill>
                  <a:srgbClr val="9F276A"/>
                </a:solidFill>
                <a:latin typeface="Cabin"/>
                <a:ea typeface="Cabin"/>
                <a:cs typeface="Cabin"/>
                <a:sym typeface="Cabin"/>
              </a:defRPr>
            </a:lvl3pPr>
            <a:lvl4pPr indent="0" lvl="3" marL="0" algn="r">
              <a:spcBef>
                <a:spcPts val="0"/>
              </a:spcBef>
              <a:buNone/>
              <a:defRPr b="0" i="0" sz="900" u="none" cap="none" strike="noStrike">
                <a:solidFill>
                  <a:srgbClr val="9F276A"/>
                </a:solidFill>
                <a:latin typeface="Cabin"/>
                <a:ea typeface="Cabin"/>
                <a:cs typeface="Cabin"/>
                <a:sym typeface="Cabin"/>
              </a:defRPr>
            </a:lvl4pPr>
            <a:lvl5pPr indent="0" lvl="4" marL="0" algn="r">
              <a:spcBef>
                <a:spcPts val="0"/>
              </a:spcBef>
              <a:buNone/>
              <a:defRPr b="0" i="0" sz="900" u="none" cap="none" strike="noStrike">
                <a:solidFill>
                  <a:srgbClr val="9F276A"/>
                </a:solidFill>
                <a:latin typeface="Cabin"/>
                <a:ea typeface="Cabin"/>
                <a:cs typeface="Cabin"/>
                <a:sym typeface="Cabin"/>
              </a:defRPr>
            </a:lvl5pPr>
            <a:lvl6pPr indent="0" lvl="5" marL="0" algn="r">
              <a:spcBef>
                <a:spcPts val="0"/>
              </a:spcBef>
              <a:buNone/>
              <a:defRPr b="0" i="0" sz="900" u="none" cap="none" strike="noStrike">
                <a:solidFill>
                  <a:srgbClr val="9F276A"/>
                </a:solidFill>
                <a:latin typeface="Cabin"/>
                <a:ea typeface="Cabin"/>
                <a:cs typeface="Cabin"/>
                <a:sym typeface="Cabin"/>
              </a:defRPr>
            </a:lvl6pPr>
            <a:lvl7pPr indent="0" lvl="6" marL="0" algn="r">
              <a:spcBef>
                <a:spcPts val="0"/>
              </a:spcBef>
              <a:buNone/>
              <a:defRPr b="0" i="0" sz="900" u="none" cap="none" strike="noStrike">
                <a:solidFill>
                  <a:srgbClr val="9F276A"/>
                </a:solidFill>
                <a:latin typeface="Cabin"/>
                <a:ea typeface="Cabin"/>
                <a:cs typeface="Cabin"/>
                <a:sym typeface="Cabin"/>
              </a:defRPr>
            </a:lvl7pPr>
            <a:lvl8pPr indent="0" lvl="7" marL="0" algn="r">
              <a:spcBef>
                <a:spcPts val="0"/>
              </a:spcBef>
              <a:buNone/>
              <a:defRPr b="0" i="0" sz="900" u="none" cap="none" strike="noStrike">
                <a:solidFill>
                  <a:srgbClr val="9F276A"/>
                </a:solidFill>
                <a:latin typeface="Cabin"/>
                <a:ea typeface="Cabin"/>
                <a:cs typeface="Cabin"/>
                <a:sym typeface="Cabin"/>
              </a:defRPr>
            </a:lvl8pPr>
            <a:lvl9pPr indent="0" lvl="8" marL="0" algn="r">
              <a:spcBef>
                <a:spcPts val="0"/>
              </a:spcBef>
              <a:buNone/>
              <a:defRPr b="0" i="0" sz="900" u="none" cap="none" strike="noStrike">
                <a:solidFill>
                  <a:srgbClr val="9F276A"/>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и вертикальный текст" type="vertTx">
  <p:cSld name="VERTICAL_TEXT">
    <p:spTree>
      <p:nvGrpSpPr>
        <p:cNvPr id="78" name="Shape 78"/>
        <p:cNvGrpSpPr/>
        <p:nvPr/>
      </p:nvGrpSpPr>
      <p:grpSpPr>
        <a:xfrm>
          <a:off x="0" y="0"/>
          <a:ext cx="0" cy="0"/>
          <a:chOff x="0" y="0"/>
          <a:chExt cx="0" cy="0"/>
        </a:xfrm>
      </p:grpSpPr>
      <p:sp>
        <p:nvSpPr>
          <p:cNvPr id="79" name="Google Shape;79;p11"/>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txBox="1"/>
          <p:nvPr>
            <p:ph idx="1" type="body"/>
          </p:nvPr>
        </p:nvSpPr>
        <p:spPr>
          <a:xfrm rot="5400000">
            <a:off x="4334603" y="-1417408"/>
            <a:ext cx="3522794" cy="11029616"/>
          </a:xfrm>
          <a:prstGeom prst="rect">
            <a:avLst/>
          </a:prstGeom>
          <a:noFill/>
          <a:ln>
            <a:noFill/>
          </a:ln>
        </p:spPr>
        <p:txBody>
          <a:bodyPr anchorCtr="0" anchor="t" bIns="45700" lIns="91425" spcFirstLastPara="1" rIns="91425" wrap="square" tIns="45700"/>
          <a:lstStyle>
            <a:lvl1pPr indent="-333756" lvl="0" marL="457200" algn="l">
              <a:spcBef>
                <a:spcPts val="360"/>
              </a:spcBef>
              <a:spcAft>
                <a:spcPts val="0"/>
              </a:spcAft>
              <a:buSzPts val="1656"/>
              <a:buChar char="◼"/>
              <a:defRPr/>
            </a:lvl1pPr>
            <a:lvl2pPr indent="-322072" lvl="1" marL="914400" algn="l">
              <a:spcBef>
                <a:spcPts val="600"/>
              </a:spcBef>
              <a:spcAft>
                <a:spcPts val="0"/>
              </a:spcAft>
              <a:buSzPts val="1472"/>
              <a:buChar char="◼"/>
              <a:defRPr/>
            </a:lvl2pPr>
            <a:lvl3pPr indent="-310388" lvl="2" marL="1371600" algn="l">
              <a:spcBef>
                <a:spcPts val="600"/>
              </a:spcBef>
              <a:spcAft>
                <a:spcPts val="0"/>
              </a:spcAft>
              <a:buSzPts val="1288"/>
              <a:buChar char="◼"/>
              <a:defRPr/>
            </a:lvl3pPr>
            <a:lvl4pPr indent="-298703" lvl="3" marL="1828800" algn="l">
              <a:spcBef>
                <a:spcPts val="600"/>
              </a:spcBef>
              <a:spcAft>
                <a:spcPts val="0"/>
              </a:spcAft>
              <a:buSzPts val="1104"/>
              <a:buChar char="◼"/>
              <a:defRPr/>
            </a:lvl4pPr>
            <a:lvl5pPr indent="-298704" lvl="4" marL="2286000" algn="l">
              <a:spcBef>
                <a:spcPts val="600"/>
              </a:spcBef>
              <a:spcAft>
                <a:spcPts val="0"/>
              </a:spcAft>
              <a:buSzPts val="1104"/>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2" name="Google Shape;82;p1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Вертикальный заголовок и текст" type="vertTitleAndTx">
  <p:cSld name="VERTICAL_TITLE_AND_VERTICAL_TEXT">
    <p:spTree>
      <p:nvGrpSpPr>
        <p:cNvPr id="85" name="Shape 85"/>
        <p:cNvGrpSpPr/>
        <p:nvPr/>
      </p:nvGrpSpPr>
      <p:grpSpPr>
        <a:xfrm>
          <a:off x="0" y="0"/>
          <a:ext cx="0" cy="0"/>
          <a:chOff x="0" y="0"/>
          <a:chExt cx="0" cy="0"/>
        </a:xfrm>
      </p:grpSpPr>
      <p:sp>
        <p:nvSpPr>
          <p:cNvPr id="86" name="Google Shape;86;p12"/>
          <p:cNvSpPr/>
          <p:nvPr/>
        </p:nvSpPr>
        <p:spPr>
          <a:xfrm>
            <a:off x="8839201" y="599725"/>
            <a:ext cx="2906817" cy="581695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2"/>
          <p:cNvSpPr txBox="1"/>
          <p:nvPr>
            <p:ph type="title"/>
          </p:nvPr>
        </p:nvSpPr>
        <p:spPr>
          <a:xfrm rot="5400000">
            <a:off x="7249746" y="2265181"/>
            <a:ext cx="5183073" cy="2004164"/>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 type="body"/>
          </p:nvPr>
        </p:nvSpPr>
        <p:spPr>
          <a:xfrm rot="5400000">
            <a:off x="2131526" y="-680877"/>
            <a:ext cx="5183073" cy="7896279"/>
          </a:xfrm>
          <a:prstGeom prst="rect">
            <a:avLst/>
          </a:prstGeom>
          <a:noFill/>
          <a:ln>
            <a:noFill/>
          </a:ln>
        </p:spPr>
        <p:txBody>
          <a:bodyPr anchorCtr="0" anchor="t" bIns="45700" lIns="91425" spcFirstLastPara="1" rIns="91425" wrap="square" tIns="45700"/>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9" name="Google Shape;89;p12"/>
          <p:cNvSpPr txBox="1"/>
          <p:nvPr>
            <p:ph idx="10" type="dt"/>
          </p:nvPr>
        </p:nvSpPr>
        <p:spPr>
          <a:xfrm>
            <a:off x="8993673" y="5956137"/>
            <a:ext cx="1328141"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
          <p:cNvSpPr txBox="1"/>
          <p:nvPr>
            <p:ph idx="11" type="ftr"/>
          </p:nvPr>
        </p:nvSpPr>
        <p:spPr>
          <a:xfrm>
            <a:off x="774923" y="5951811"/>
            <a:ext cx="7896279"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2"/>
          <p:cNvSpPr txBox="1"/>
          <p:nvPr>
            <p:ph idx="12" type="sldNum"/>
          </p:nvPr>
        </p:nvSpPr>
        <p:spPr>
          <a:xfrm>
            <a:off x="10446615" y="5956137"/>
            <a:ext cx="116419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Cabin"/>
                <a:ea typeface="Cabin"/>
                <a:cs typeface="Cabin"/>
                <a:sym typeface="Cabin"/>
              </a:defRPr>
            </a:lvl1pPr>
            <a:lvl2pPr indent="0" lvl="1" marL="0" algn="r">
              <a:spcBef>
                <a:spcPts val="0"/>
              </a:spcBef>
              <a:buNone/>
              <a:defRPr sz="900">
                <a:solidFill>
                  <a:srgbClr val="9F276A"/>
                </a:solidFill>
                <a:latin typeface="Cabin"/>
                <a:ea typeface="Cabin"/>
                <a:cs typeface="Cabin"/>
                <a:sym typeface="Cabin"/>
              </a:defRPr>
            </a:lvl2pPr>
            <a:lvl3pPr indent="0" lvl="2" marL="0" algn="r">
              <a:spcBef>
                <a:spcPts val="0"/>
              </a:spcBef>
              <a:buNone/>
              <a:defRPr sz="900">
                <a:solidFill>
                  <a:srgbClr val="9F276A"/>
                </a:solidFill>
                <a:latin typeface="Cabin"/>
                <a:ea typeface="Cabin"/>
                <a:cs typeface="Cabin"/>
                <a:sym typeface="Cabin"/>
              </a:defRPr>
            </a:lvl3pPr>
            <a:lvl4pPr indent="0" lvl="3" marL="0" algn="r">
              <a:spcBef>
                <a:spcPts val="0"/>
              </a:spcBef>
              <a:buNone/>
              <a:defRPr sz="900">
                <a:solidFill>
                  <a:srgbClr val="9F276A"/>
                </a:solidFill>
                <a:latin typeface="Cabin"/>
                <a:ea typeface="Cabin"/>
                <a:cs typeface="Cabin"/>
                <a:sym typeface="Cabin"/>
              </a:defRPr>
            </a:lvl4pPr>
            <a:lvl5pPr indent="0" lvl="4" marL="0" algn="r">
              <a:spcBef>
                <a:spcPts val="0"/>
              </a:spcBef>
              <a:buNone/>
              <a:defRPr sz="900">
                <a:solidFill>
                  <a:srgbClr val="9F276A"/>
                </a:solidFill>
                <a:latin typeface="Cabin"/>
                <a:ea typeface="Cabin"/>
                <a:cs typeface="Cabin"/>
                <a:sym typeface="Cabin"/>
              </a:defRPr>
            </a:lvl5pPr>
            <a:lvl6pPr indent="0" lvl="5" marL="0" algn="r">
              <a:spcBef>
                <a:spcPts val="0"/>
              </a:spcBef>
              <a:buNone/>
              <a:defRPr sz="900">
                <a:solidFill>
                  <a:srgbClr val="9F276A"/>
                </a:solidFill>
                <a:latin typeface="Cabin"/>
                <a:ea typeface="Cabin"/>
                <a:cs typeface="Cabin"/>
                <a:sym typeface="Cabin"/>
              </a:defRPr>
            </a:lvl6pPr>
            <a:lvl7pPr indent="0" lvl="6" marL="0" algn="r">
              <a:spcBef>
                <a:spcPts val="0"/>
              </a:spcBef>
              <a:buNone/>
              <a:defRPr sz="900">
                <a:solidFill>
                  <a:srgbClr val="9F276A"/>
                </a:solidFill>
                <a:latin typeface="Cabin"/>
                <a:ea typeface="Cabin"/>
                <a:cs typeface="Cabin"/>
                <a:sym typeface="Cabin"/>
              </a:defRPr>
            </a:lvl7pPr>
            <a:lvl8pPr indent="0" lvl="7" marL="0" algn="r">
              <a:spcBef>
                <a:spcPts val="0"/>
              </a:spcBef>
              <a:buNone/>
              <a:defRPr sz="900">
                <a:solidFill>
                  <a:srgbClr val="9F276A"/>
                </a:solidFill>
                <a:latin typeface="Cabin"/>
                <a:ea typeface="Cabin"/>
                <a:cs typeface="Cabin"/>
                <a:sym typeface="Cabin"/>
              </a:defRPr>
            </a:lvl8pPr>
            <a:lvl9pPr indent="0" lvl="8" marL="0" algn="r">
              <a:spcBef>
                <a:spcPts val="0"/>
              </a:spcBef>
              <a:buNone/>
              <a:defRPr sz="900">
                <a:solidFill>
                  <a:srgbClr val="9F276A"/>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и объект" type="obj">
  <p:cSld name="OBJECT">
    <p:spTree>
      <p:nvGrpSpPr>
        <p:cNvPr id="21" name="Shape 21"/>
        <p:cNvGrpSpPr/>
        <p:nvPr/>
      </p:nvGrpSpPr>
      <p:grpSpPr>
        <a:xfrm>
          <a:off x="0" y="0"/>
          <a:ext cx="0" cy="0"/>
          <a:chOff x="0" y="0"/>
          <a:chExt cx="0" cy="0"/>
        </a:xfrm>
      </p:grpSpPr>
      <p:sp>
        <p:nvSpPr>
          <p:cNvPr id="22" name="Google Shape;22;p3"/>
          <p:cNvSpPr/>
          <p:nvPr/>
        </p:nvSpPr>
        <p:spPr>
          <a:xfrm>
            <a:off x="440286" y="614407"/>
            <a:ext cx="11309338" cy="11892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25" name="Google Shape;25;p3"/>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10558300" y="5956137"/>
            <a:ext cx="105250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Пустой слайд" type="blank">
  <p:cSld name="BLANK">
    <p:spTree>
      <p:nvGrpSpPr>
        <p:cNvPr id="28" name="Shape 28"/>
        <p:cNvGrpSpPr/>
        <p:nvPr/>
      </p:nvGrpSpPr>
      <p:grpSpPr>
        <a:xfrm>
          <a:off x="0" y="0"/>
          <a:ext cx="0" cy="0"/>
          <a:chOff x="0" y="0"/>
          <a:chExt cx="0" cy="0"/>
        </a:xfrm>
      </p:grpSpPr>
      <p:sp>
        <p:nvSpPr>
          <p:cNvPr id="29" name="Google Shape;29;p4"/>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раздела" type="secHead">
  <p:cSld name="SECTION_HEADER">
    <p:spTree>
      <p:nvGrpSpPr>
        <p:cNvPr id="32" name="Shape 32"/>
        <p:cNvGrpSpPr/>
        <p:nvPr/>
      </p:nvGrpSpPr>
      <p:grpSpPr>
        <a:xfrm>
          <a:off x="0" y="0"/>
          <a:ext cx="0" cy="0"/>
          <a:chOff x="0" y="0"/>
          <a:chExt cx="0" cy="0"/>
        </a:xfrm>
      </p:grpSpPr>
      <p:sp>
        <p:nvSpPr>
          <p:cNvPr id="33" name="Google Shape;33;p5"/>
          <p:cNvSpPr/>
          <p:nvPr/>
        </p:nvSpPr>
        <p:spPr>
          <a:xfrm>
            <a:off x="447817" y="5141974"/>
            <a:ext cx="11290860"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txBox="1"/>
          <p:nvPr>
            <p:ph type="title"/>
          </p:nvPr>
        </p:nvSpPr>
        <p:spPr>
          <a:xfrm>
            <a:off x="581193" y="3043910"/>
            <a:ext cx="11029615" cy="1497507"/>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accent1"/>
              </a:buClr>
              <a:buSzPts val="3600"/>
              <a:buFont typeface="Cabin"/>
              <a:buNone/>
              <a:defRPr b="0" sz="360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lstStyle>
            <a:lvl1pPr indent="-228600" lvl="0" marL="457200" algn="l">
              <a:spcBef>
                <a:spcPts val="360"/>
              </a:spcBef>
              <a:spcAft>
                <a:spcPts val="0"/>
              </a:spcAft>
              <a:buSzPts val="1656"/>
              <a:buNone/>
              <a:defRPr sz="1800" cap="none">
                <a:solidFill>
                  <a:schemeClr val="accent2"/>
                </a:solidFill>
              </a:defRPr>
            </a:lvl1pPr>
            <a:lvl2pPr indent="-228600" lvl="1" marL="914400" algn="l">
              <a:spcBef>
                <a:spcPts val="600"/>
              </a:spcBef>
              <a:spcAft>
                <a:spcPts val="0"/>
              </a:spcAft>
              <a:buSzPts val="1656"/>
              <a:buNone/>
              <a:defRPr sz="1800">
                <a:solidFill>
                  <a:srgbClr val="888888"/>
                </a:solidFill>
              </a:defRPr>
            </a:lvl2pPr>
            <a:lvl3pPr indent="-228600" lvl="2" marL="1371600" algn="l">
              <a:spcBef>
                <a:spcPts val="600"/>
              </a:spcBef>
              <a:spcAft>
                <a:spcPts val="0"/>
              </a:spcAft>
              <a:buSzPts val="1472"/>
              <a:buNone/>
              <a:defRPr sz="1600">
                <a:solidFill>
                  <a:srgbClr val="888888"/>
                </a:solidFill>
              </a:defRPr>
            </a:lvl3pPr>
            <a:lvl4pPr indent="-228600" lvl="3" marL="1828800" algn="l">
              <a:spcBef>
                <a:spcPts val="600"/>
              </a:spcBef>
              <a:spcAft>
                <a:spcPts val="0"/>
              </a:spcAft>
              <a:buSzPts val="1288"/>
              <a:buNone/>
              <a:defRPr sz="1400">
                <a:solidFill>
                  <a:srgbClr val="888888"/>
                </a:solidFill>
              </a:defRPr>
            </a:lvl4pPr>
            <a:lvl5pPr indent="-228600" lvl="4" marL="2286000" algn="l">
              <a:spcBef>
                <a:spcPts val="600"/>
              </a:spcBef>
              <a:spcAft>
                <a:spcPts val="0"/>
              </a:spcAft>
              <a:buSzPts val="1288"/>
              <a:buNone/>
              <a:defRPr sz="1400">
                <a:solidFill>
                  <a:srgbClr val="888888"/>
                </a:solidFill>
              </a:defRPr>
            </a:lvl5pPr>
            <a:lvl6pPr indent="-228600" lvl="5" marL="2743200" algn="l">
              <a:spcBef>
                <a:spcPts val="600"/>
              </a:spcBef>
              <a:spcAft>
                <a:spcPts val="0"/>
              </a:spcAft>
              <a:buSzPts val="1288"/>
              <a:buNone/>
              <a:defRPr sz="1400">
                <a:solidFill>
                  <a:srgbClr val="888888"/>
                </a:solidFill>
              </a:defRPr>
            </a:lvl6pPr>
            <a:lvl7pPr indent="-228600" lvl="6" marL="3200400" algn="l">
              <a:spcBef>
                <a:spcPts val="600"/>
              </a:spcBef>
              <a:spcAft>
                <a:spcPts val="0"/>
              </a:spcAft>
              <a:buSzPts val="1288"/>
              <a:buNone/>
              <a:defRPr sz="1400">
                <a:solidFill>
                  <a:srgbClr val="888888"/>
                </a:solidFill>
              </a:defRPr>
            </a:lvl7pPr>
            <a:lvl8pPr indent="-228600" lvl="7" marL="3657600" algn="l">
              <a:spcBef>
                <a:spcPts val="600"/>
              </a:spcBef>
              <a:spcAft>
                <a:spcPts val="0"/>
              </a:spcAft>
              <a:buSzPts val="1288"/>
              <a:buNone/>
              <a:defRPr sz="1400">
                <a:solidFill>
                  <a:srgbClr val="888888"/>
                </a:solidFill>
              </a:defRPr>
            </a:lvl8pPr>
            <a:lvl9pPr indent="-228600" lvl="8" marL="4114800" algn="l">
              <a:spcBef>
                <a:spcPts val="600"/>
              </a:spcBef>
              <a:spcAft>
                <a:spcPts val="600"/>
              </a:spcAft>
              <a:buSzPts val="1288"/>
              <a:buNone/>
              <a:defRPr sz="1400">
                <a:solidFill>
                  <a:srgbClr val="888888"/>
                </a:solidFill>
              </a:defRPr>
            </a:lvl9pPr>
          </a:lstStyle>
          <a:p/>
        </p:txBody>
      </p:sp>
      <p:sp>
        <p:nvSpPr>
          <p:cNvPr id="36" name="Google Shape;36;p5"/>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Cabin"/>
                <a:ea typeface="Cabin"/>
                <a:cs typeface="Cabin"/>
                <a:sym typeface="Cabin"/>
              </a:defRPr>
            </a:lvl1pPr>
            <a:lvl2pPr indent="0" lvl="1" marL="0" algn="r">
              <a:spcBef>
                <a:spcPts val="0"/>
              </a:spcBef>
              <a:buNone/>
              <a:defRPr sz="900">
                <a:solidFill>
                  <a:srgbClr val="9F276A"/>
                </a:solidFill>
                <a:latin typeface="Cabin"/>
                <a:ea typeface="Cabin"/>
                <a:cs typeface="Cabin"/>
                <a:sym typeface="Cabin"/>
              </a:defRPr>
            </a:lvl2pPr>
            <a:lvl3pPr indent="0" lvl="2" marL="0" algn="r">
              <a:spcBef>
                <a:spcPts val="0"/>
              </a:spcBef>
              <a:buNone/>
              <a:defRPr sz="900">
                <a:solidFill>
                  <a:srgbClr val="9F276A"/>
                </a:solidFill>
                <a:latin typeface="Cabin"/>
                <a:ea typeface="Cabin"/>
                <a:cs typeface="Cabin"/>
                <a:sym typeface="Cabin"/>
              </a:defRPr>
            </a:lvl3pPr>
            <a:lvl4pPr indent="0" lvl="3" marL="0" algn="r">
              <a:spcBef>
                <a:spcPts val="0"/>
              </a:spcBef>
              <a:buNone/>
              <a:defRPr sz="900">
                <a:solidFill>
                  <a:srgbClr val="9F276A"/>
                </a:solidFill>
                <a:latin typeface="Cabin"/>
                <a:ea typeface="Cabin"/>
                <a:cs typeface="Cabin"/>
                <a:sym typeface="Cabin"/>
              </a:defRPr>
            </a:lvl4pPr>
            <a:lvl5pPr indent="0" lvl="4" marL="0" algn="r">
              <a:spcBef>
                <a:spcPts val="0"/>
              </a:spcBef>
              <a:buNone/>
              <a:defRPr sz="900">
                <a:solidFill>
                  <a:srgbClr val="9F276A"/>
                </a:solidFill>
                <a:latin typeface="Cabin"/>
                <a:ea typeface="Cabin"/>
                <a:cs typeface="Cabin"/>
                <a:sym typeface="Cabin"/>
              </a:defRPr>
            </a:lvl5pPr>
            <a:lvl6pPr indent="0" lvl="5" marL="0" algn="r">
              <a:spcBef>
                <a:spcPts val="0"/>
              </a:spcBef>
              <a:buNone/>
              <a:defRPr sz="900">
                <a:solidFill>
                  <a:srgbClr val="9F276A"/>
                </a:solidFill>
                <a:latin typeface="Cabin"/>
                <a:ea typeface="Cabin"/>
                <a:cs typeface="Cabin"/>
                <a:sym typeface="Cabin"/>
              </a:defRPr>
            </a:lvl6pPr>
            <a:lvl7pPr indent="0" lvl="6" marL="0" algn="r">
              <a:spcBef>
                <a:spcPts val="0"/>
              </a:spcBef>
              <a:buNone/>
              <a:defRPr sz="900">
                <a:solidFill>
                  <a:srgbClr val="9F276A"/>
                </a:solidFill>
                <a:latin typeface="Cabin"/>
                <a:ea typeface="Cabin"/>
                <a:cs typeface="Cabin"/>
                <a:sym typeface="Cabin"/>
              </a:defRPr>
            </a:lvl7pPr>
            <a:lvl8pPr indent="0" lvl="7" marL="0" algn="r">
              <a:spcBef>
                <a:spcPts val="0"/>
              </a:spcBef>
              <a:buNone/>
              <a:defRPr sz="900">
                <a:solidFill>
                  <a:srgbClr val="9F276A"/>
                </a:solidFill>
                <a:latin typeface="Cabin"/>
                <a:ea typeface="Cabin"/>
                <a:cs typeface="Cabin"/>
                <a:sym typeface="Cabin"/>
              </a:defRPr>
            </a:lvl8pPr>
            <a:lvl9pPr indent="0" lvl="8" marL="0" algn="r">
              <a:spcBef>
                <a:spcPts val="0"/>
              </a:spcBef>
              <a:buNone/>
              <a:defRPr sz="900">
                <a:solidFill>
                  <a:srgbClr val="9F276A"/>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Два объекта" type="twoObj">
  <p:cSld name="TWO_OBJECTS">
    <p:spTree>
      <p:nvGrpSpPr>
        <p:cNvPr id="39" name="Shape 39"/>
        <p:cNvGrpSpPr/>
        <p:nvPr/>
      </p:nvGrpSpPr>
      <p:grpSpPr>
        <a:xfrm>
          <a:off x="0" y="0"/>
          <a:ext cx="0" cy="0"/>
          <a:chOff x="0" y="0"/>
          <a:chExt cx="0" cy="0"/>
        </a:xfrm>
      </p:grpSpPr>
      <p:sp>
        <p:nvSpPr>
          <p:cNvPr id="40" name="Google Shape;40;p6"/>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 type="body"/>
          </p:nvPr>
        </p:nvSpPr>
        <p:spPr>
          <a:xfrm>
            <a:off x="581193" y="2228003"/>
            <a:ext cx="5422390" cy="3633047"/>
          </a:xfrm>
          <a:prstGeom prst="rect">
            <a:avLst/>
          </a:prstGeom>
          <a:noFill/>
          <a:ln>
            <a:noFill/>
          </a:ln>
        </p:spPr>
        <p:txBody>
          <a:bodyPr anchorCtr="0" anchor="ctr" bIns="45700" lIns="91425" spcFirstLastPara="1" rIns="91425" wrap="square" tIns="45700"/>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3" name="Google Shape;43;p6"/>
          <p:cNvSpPr txBox="1"/>
          <p:nvPr>
            <p:ph idx="2" type="body"/>
          </p:nvPr>
        </p:nvSpPr>
        <p:spPr>
          <a:xfrm>
            <a:off x="6188417" y="2228003"/>
            <a:ext cx="5422392" cy="3633047"/>
          </a:xfrm>
          <a:prstGeom prst="rect">
            <a:avLst/>
          </a:prstGeom>
          <a:noFill/>
          <a:ln>
            <a:noFill/>
          </a:ln>
        </p:spPr>
        <p:txBody>
          <a:bodyPr anchorCtr="0" anchor="ctr" bIns="45700" lIns="91425" spcFirstLastPara="1" rIns="91425" wrap="square" tIns="45700"/>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4" name="Google Shape;44;p6"/>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Сравнение" type="twoTxTwoObj">
  <p:cSld name="TWO_OBJECTS_WITH_TEXT">
    <p:spTree>
      <p:nvGrpSpPr>
        <p:cNvPr id="47" name="Shape 47"/>
        <p:cNvGrpSpPr/>
        <p:nvPr/>
      </p:nvGrpSpPr>
      <p:grpSpPr>
        <a:xfrm>
          <a:off x="0" y="0"/>
          <a:ext cx="0" cy="0"/>
          <a:chOff x="0" y="0"/>
          <a:chExt cx="0" cy="0"/>
        </a:xfrm>
      </p:grpSpPr>
      <p:sp>
        <p:nvSpPr>
          <p:cNvPr id="48" name="Google Shape;48;p7"/>
          <p:cNvSpPr/>
          <p:nvPr/>
        </p:nvSpPr>
        <p:spPr>
          <a:xfrm>
            <a:off x="445982"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7"/>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 type="body"/>
          </p:nvPr>
        </p:nvSpPr>
        <p:spPr>
          <a:xfrm>
            <a:off x="887219" y="2250892"/>
            <a:ext cx="5087075" cy="536005"/>
          </a:xfrm>
          <a:prstGeom prst="rect">
            <a:avLst/>
          </a:prstGeom>
          <a:noFill/>
          <a:ln>
            <a:noFill/>
          </a:ln>
        </p:spPr>
        <p:txBody>
          <a:bodyPr anchorCtr="0" anchor="b" bIns="45700" lIns="91425" spcFirstLastPara="1" rIns="91425" wrap="square" tIns="45700"/>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51" name="Google Shape;51;p7"/>
          <p:cNvSpPr txBox="1"/>
          <p:nvPr>
            <p:ph idx="2" type="body"/>
          </p:nvPr>
        </p:nvSpPr>
        <p:spPr>
          <a:xfrm>
            <a:off x="581194" y="2926052"/>
            <a:ext cx="5393100" cy="2934999"/>
          </a:xfrm>
          <a:prstGeom prst="rect">
            <a:avLst/>
          </a:prstGeom>
          <a:noFill/>
          <a:ln>
            <a:noFill/>
          </a:ln>
        </p:spPr>
        <p:txBody>
          <a:bodyPr anchorCtr="0" anchor="t" bIns="45700" lIns="91425" spcFirstLastPara="1" rIns="91425" wrap="square" tIns="45700"/>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2" name="Google Shape;52;p7"/>
          <p:cNvSpPr txBox="1"/>
          <p:nvPr>
            <p:ph idx="3" type="body"/>
          </p:nvPr>
        </p:nvSpPr>
        <p:spPr>
          <a:xfrm>
            <a:off x="6523735" y="2250892"/>
            <a:ext cx="5087073" cy="553373"/>
          </a:xfrm>
          <a:prstGeom prst="rect">
            <a:avLst/>
          </a:prstGeom>
          <a:noFill/>
          <a:ln>
            <a:noFill/>
          </a:ln>
        </p:spPr>
        <p:txBody>
          <a:bodyPr anchorCtr="0" anchor="b" bIns="45700" lIns="91425" spcFirstLastPara="1" rIns="91425" wrap="square" tIns="45700"/>
          <a:lstStyle>
            <a:lvl1pPr indent="-228600" lvl="0" marL="457200" algn="l">
              <a:spcBef>
                <a:spcPts val="440"/>
              </a:spcBef>
              <a:spcAft>
                <a:spcPts val="0"/>
              </a:spcAft>
              <a:buSzPts val="2024"/>
              <a:buNone/>
              <a:defRPr b="0" sz="2200">
                <a:solidFill>
                  <a:schemeClr val="accent2"/>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53" name="Google Shape;53;p7"/>
          <p:cNvSpPr txBox="1"/>
          <p:nvPr>
            <p:ph idx="4" type="body"/>
          </p:nvPr>
        </p:nvSpPr>
        <p:spPr>
          <a:xfrm>
            <a:off x="6217709" y="2926052"/>
            <a:ext cx="5393100" cy="2934999"/>
          </a:xfrm>
          <a:prstGeom prst="rect">
            <a:avLst/>
          </a:prstGeom>
          <a:noFill/>
          <a:ln>
            <a:noFill/>
          </a:ln>
        </p:spPr>
        <p:txBody>
          <a:bodyPr anchorCtr="0" anchor="t" bIns="45700" lIns="91425" spcFirstLastPara="1" rIns="91425" wrap="square" tIns="45700"/>
          <a:lstStyle>
            <a:lvl1pPr indent="-333756" lvl="0" marL="457200" algn="l">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54" name="Google Shape;54;p7"/>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Только заголовок" type="titleOnly">
  <p:cSld name="TITLE_ONLY">
    <p:spTree>
      <p:nvGrpSpPr>
        <p:cNvPr id="57" name="Shape 57"/>
        <p:cNvGrpSpPr/>
        <p:nvPr/>
      </p:nvGrpSpPr>
      <p:grpSpPr>
        <a:xfrm>
          <a:off x="0" y="0"/>
          <a:ext cx="0" cy="0"/>
          <a:chOff x="0" y="0"/>
          <a:chExt cx="0" cy="0"/>
        </a:xfrm>
      </p:grpSpPr>
      <p:sp>
        <p:nvSpPr>
          <p:cNvPr id="58" name="Google Shape;58;p8"/>
          <p:cNvSpPr/>
          <p:nvPr/>
        </p:nvSpPr>
        <p:spPr>
          <a:xfrm>
            <a:off x="440683" y="606554"/>
            <a:ext cx="11300036" cy="12588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Объект с подписью" type="objTx">
  <p:cSld name="OBJECT_WITH_CAPTION_TEXT">
    <p:spTree>
      <p:nvGrpSpPr>
        <p:cNvPr id="63" name="Shape 63"/>
        <p:cNvGrpSpPr/>
        <p:nvPr/>
      </p:nvGrpSpPr>
      <p:grpSpPr>
        <a:xfrm>
          <a:off x="0" y="0"/>
          <a:ext cx="0" cy="0"/>
          <a:chOff x="0" y="0"/>
          <a:chExt cx="0" cy="0"/>
        </a:xfrm>
      </p:grpSpPr>
      <p:sp>
        <p:nvSpPr>
          <p:cNvPr id="64" name="Google Shape;64;p9"/>
          <p:cNvSpPr/>
          <p:nvPr/>
        </p:nvSpPr>
        <p:spPr>
          <a:xfrm>
            <a:off x="447817" y="5141973"/>
            <a:ext cx="11298200" cy="127470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txBox="1"/>
          <p:nvPr>
            <p:ph type="title"/>
          </p:nvPr>
        </p:nvSpPr>
        <p:spPr>
          <a:xfrm>
            <a:off x="581192" y="5262296"/>
            <a:ext cx="4909445" cy="689514"/>
          </a:xfrm>
          <a:prstGeom prst="rect">
            <a:avLst/>
          </a:prstGeom>
          <a:noFill/>
          <a:ln>
            <a:noFill/>
          </a:ln>
        </p:spPr>
        <p:txBody>
          <a:bodyPr anchorCtr="0" anchor="ctr" bIns="45700" lIns="91425" spcFirstLastPara="1" rIns="91425" wrap="square" tIns="45700"/>
          <a:lstStyle>
            <a:lvl1pPr lvl="0" algn="l">
              <a:spcBef>
                <a:spcPts val="0"/>
              </a:spcBef>
              <a:spcAft>
                <a:spcPts val="0"/>
              </a:spcAft>
              <a:buClr>
                <a:srgbClr val="9F276A"/>
              </a:buClr>
              <a:buSzPts val="2000"/>
              <a:buFont typeface="Cabin"/>
              <a:buNone/>
              <a:defRPr b="0" sz="2000">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 type="body"/>
          </p:nvPr>
        </p:nvSpPr>
        <p:spPr>
          <a:xfrm>
            <a:off x="447816" y="601200"/>
            <a:ext cx="11292840" cy="4204800"/>
          </a:xfrm>
          <a:prstGeom prst="rect">
            <a:avLst/>
          </a:prstGeom>
          <a:noFill/>
          <a:ln>
            <a:noFill/>
          </a:ln>
        </p:spPr>
        <p:txBody>
          <a:bodyPr anchorCtr="0" anchor="ctr" bIns="45700" lIns="91425" spcFirstLastPara="1" rIns="91425" wrap="square" tIns="45700"/>
          <a:lstStyle>
            <a:lvl1pPr indent="-345440" lvl="0" marL="457200" algn="l">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67" name="Google Shape;67;p9"/>
          <p:cNvSpPr txBox="1"/>
          <p:nvPr>
            <p:ph idx="2" type="body"/>
          </p:nvPr>
        </p:nvSpPr>
        <p:spPr>
          <a:xfrm>
            <a:off x="5740823" y="5262296"/>
            <a:ext cx="5869987" cy="689515"/>
          </a:xfrm>
          <a:prstGeom prst="rect">
            <a:avLst/>
          </a:prstGeom>
          <a:noFill/>
          <a:ln>
            <a:noFill/>
          </a:ln>
        </p:spPr>
        <p:txBody>
          <a:bodyPr anchorCtr="0" anchor="ctr" bIns="45700" lIns="91425" spcFirstLastPara="1" rIns="91425" wrap="square" tIns="45700"/>
          <a:lstStyle>
            <a:lvl1pPr indent="-228600" lvl="0" marL="457200" algn="r">
              <a:spcBef>
                <a:spcPts val="220"/>
              </a:spcBef>
              <a:spcAft>
                <a:spcPts val="0"/>
              </a:spcAft>
              <a:buSzPts val="1012"/>
              <a:buNone/>
              <a:defRPr sz="1100">
                <a:solidFill>
                  <a:schemeClr val="lt1"/>
                </a:solidFill>
              </a:defRPr>
            </a:lvl1pPr>
            <a:lvl2pPr indent="-228600" lvl="1" marL="914400" algn="l">
              <a:spcBef>
                <a:spcPts val="600"/>
              </a:spcBef>
              <a:spcAft>
                <a:spcPts val="0"/>
              </a:spcAft>
              <a:buSzPts val="1012"/>
              <a:buNone/>
              <a:defRPr sz="11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68" name="Google Shape;68;p9"/>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9"/>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solidFill>
                  <a:srgbClr val="9F276A"/>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9"/>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9F276A"/>
                </a:solidFill>
                <a:latin typeface="Cabin"/>
                <a:ea typeface="Cabin"/>
                <a:cs typeface="Cabin"/>
                <a:sym typeface="Cabin"/>
              </a:defRPr>
            </a:lvl1pPr>
            <a:lvl2pPr indent="0" lvl="1" marL="0" algn="r">
              <a:spcBef>
                <a:spcPts val="0"/>
              </a:spcBef>
              <a:buNone/>
              <a:defRPr sz="900">
                <a:solidFill>
                  <a:srgbClr val="9F276A"/>
                </a:solidFill>
                <a:latin typeface="Cabin"/>
                <a:ea typeface="Cabin"/>
                <a:cs typeface="Cabin"/>
                <a:sym typeface="Cabin"/>
              </a:defRPr>
            </a:lvl2pPr>
            <a:lvl3pPr indent="0" lvl="2" marL="0" algn="r">
              <a:spcBef>
                <a:spcPts val="0"/>
              </a:spcBef>
              <a:buNone/>
              <a:defRPr sz="900">
                <a:solidFill>
                  <a:srgbClr val="9F276A"/>
                </a:solidFill>
                <a:latin typeface="Cabin"/>
                <a:ea typeface="Cabin"/>
                <a:cs typeface="Cabin"/>
                <a:sym typeface="Cabin"/>
              </a:defRPr>
            </a:lvl3pPr>
            <a:lvl4pPr indent="0" lvl="3" marL="0" algn="r">
              <a:spcBef>
                <a:spcPts val="0"/>
              </a:spcBef>
              <a:buNone/>
              <a:defRPr sz="900">
                <a:solidFill>
                  <a:srgbClr val="9F276A"/>
                </a:solidFill>
                <a:latin typeface="Cabin"/>
                <a:ea typeface="Cabin"/>
                <a:cs typeface="Cabin"/>
                <a:sym typeface="Cabin"/>
              </a:defRPr>
            </a:lvl4pPr>
            <a:lvl5pPr indent="0" lvl="4" marL="0" algn="r">
              <a:spcBef>
                <a:spcPts val="0"/>
              </a:spcBef>
              <a:buNone/>
              <a:defRPr sz="900">
                <a:solidFill>
                  <a:srgbClr val="9F276A"/>
                </a:solidFill>
                <a:latin typeface="Cabin"/>
                <a:ea typeface="Cabin"/>
                <a:cs typeface="Cabin"/>
                <a:sym typeface="Cabin"/>
              </a:defRPr>
            </a:lvl5pPr>
            <a:lvl6pPr indent="0" lvl="5" marL="0" algn="r">
              <a:spcBef>
                <a:spcPts val="0"/>
              </a:spcBef>
              <a:buNone/>
              <a:defRPr sz="900">
                <a:solidFill>
                  <a:srgbClr val="9F276A"/>
                </a:solidFill>
                <a:latin typeface="Cabin"/>
                <a:ea typeface="Cabin"/>
                <a:cs typeface="Cabin"/>
                <a:sym typeface="Cabin"/>
              </a:defRPr>
            </a:lvl6pPr>
            <a:lvl7pPr indent="0" lvl="6" marL="0" algn="r">
              <a:spcBef>
                <a:spcPts val="0"/>
              </a:spcBef>
              <a:buNone/>
              <a:defRPr sz="900">
                <a:solidFill>
                  <a:srgbClr val="9F276A"/>
                </a:solidFill>
                <a:latin typeface="Cabin"/>
                <a:ea typeface="Cabin"/>
                <a:cs typeface="Cabin"/>
                <a:sym typeface="Cabin"/>
              </a:defRPr>
            </a:lvl7pPr>
            <a:lvl8pPr indent="0" lvl="7" marL="0" algn="r">
              <a:spcBef>
                <a:spcPts val="0"/>
              </a:spcBef>
              <a:buNone/>
              <a:defRPr sz="900">
                <a:solidFill>
                  <a:srgbClr val="9F276A"/>
                </a:solidFill>
                <a:latin typeface="Cabin"/>
                <a:ea typeface="Cabin"/>
                <a:cs typeface="Cabin"/>
                <a:sym typeface="Cabin"/>
              </a:defRPr>
            </a:lvl8pPr>
            <a:lvl9pPr indent="0" lvl="8" marL="0" algn="r">
              <a:spcBef>
                <a:spcPts val="0"/>
              </a:spcBef>
              <a:buNone/>
              <a:defRPr sz="900">
                <a:solidFill>
                  <a:srgbClr val="9F276A"/>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Рисунок с подписью" type="picTx">
  <p:cSld name="PICTURE_WITH_CAPTION_TEXT">
    <p:spTree>
      <p:nvGrpSpPr>
        <p:cNvPr id="71" name="Shape 71"/>
        <p:cNvGrpSpPr/>
        <p:nvPr/>
      </p:nvGrpSpPr>
      <p:grpSpPr>
        <a:xfrm>
          <a:off x="0" y="0"/>
          <a:ext cx="0" cy="0"/>
          <a:chOff x="0" y="0"/>
          <a:chExt cx="0" cy="0"/>
        </a:xfrm>
      </p:grpSpPr>
      <p:sp>
        <p:nvSpPr>
          <p:cNvPr id="72" name="Google Shape;72;p10"/>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accent1"/>
              </a:buClr>
              <a:buSzPts val="2400"/>
              <a:buFont typeface="Cabin"/>
              <a:buNone/>
              <a:defRPr b="0" sz="2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p:nvPr>
            <p:ph idx="2" type="pic"/>
          </p:nvPr>
        </p:nvSpPr>
        <p:spPr>
          <a:xfrm>
            <a:off x="447817" y="599725"/>
            <a:ext cx="11290859" cy="3557252"/>
          </a:xfrm>
          <a:prstGeom prst="rect">
            <a:avLst/>
          </a:prstGeom>
          <a:noFill/>
          <a:ln>
            <a:noFill/>
          </a:ln>
        </p:spPr>
        <p:txBody>
          <a:bodyPr anchorCtr="0" anchor="t" bIns="45700" lIns="91425" spcFirstLastPara="1" rIns="91425" wrap="square" tIns="45700"/>
          <a:lstStyle>
            <a:lvl1pPr lvl="0" marR="0" rtl="0" algn="ctr">
              <a:spcBef>
                <a:spcPts val="320"/>
              </a:spcBef>
              <a:spcAft>
                <a:spcPts val="0"/>
              </a:spcAft>
              <a:buClr>
                <a:schemeClr val="accent2"/>
              </a:buClr>
              <a:buSzPts val="1472"/>
              <a:buFont typeface="Noto Sans Symbols"/>
              <a:buNone/>
              <a:defRPr b="0" i="0" sz="1600" u="none" cap="none" strike="noStrike">
                <a:solidFill>
                  <a:schemeClr val="dk2"/>
                </a:solidFill>
                <a:latin typeface="Cabin"/>
                <a:ea typeface="Cabin"/>
                <a:cs typeface="Cabin"/>
                <a:sym typeface="Cabin"/>
              </a:defRPr>
            </a:lvl1pPr>
            <a:lvl2pPr lvl="1" marR="0" rtl="0" algn="l">
              <a:spcBef>
                <a:spcPts val="600"/>
              </a:spcBef>
              <a:spcAft>
                <a:spcPts val="0"/>
              </a:spcAft>
              <a:buClr>
                <a:schemeClr val="accent2"/>
              </a:buClr>
              <a:buSzPts val="1472"/>
              <a:buFont typeface="Noto Sans Symbols"/>
              <a:buNone/>
              <a:defRPr b="0" i="0" sz="1600" u="none" cap="none" strike="noStrike">
                <a:solidFill>
                  <a:schemeClr val="dk2"/>
                </a:solidFill>
                <a:latin typeface="Cabin"/>
                <a:ea typeface="Cabin"/>
                <a:cs typeface="Cabin"/>
                <a:sym typeface="Cabin"/>
              </a:defRPr>
            </a:lvl2pPr>
            <a:lvl3pPr lvl="2" marR="0" rtl="0" algn="l">
              <a:spcBef>
                <a:spcPts val="600"/>
              </a:spcBef>
              <a:spcAft>
                <a:spcPts val="0"/>
              </a:spcAft>
              <a:buClr>
                <a:schemeClr val="accent2"/>
              </a:buClr>
              <a:buSzPts val="1472"/>
              <a:buFont typeface="Noto Sans Symbols"/>
              <a:buNone/>
              <a:defRPr b="0" i="0" sz="1600" u="none" cap="none" strike="noStrike">
                <a:solidFill>
                  <a:schemeClr val="dk2"/>
                </a:solidFill>
                <a:latin typeface="Cabin"/>
                <a:ea typeface="Cabin"/>
                <a:cs typeface="Cabin"/>
                <a:sym typeface="Cabin"/>
              </a:defRPr>
            </a:lvl3pPr>
            <a:lvl4pPr lvl="3" marR="0" rtl="0" algn="l">
              <a:spcBef>
                <a:spcPts val="600"/>
              </a:spcBef>
              <a:spcAft>
                <a:spcPts val="0"/>
              </a:spcAft>
              <a:buClr>
                <a:schemeClr val="accent2"/>
              </a:buClr>
              <a:buSzPts val="1472"/>
              <a:buFont typeface="Noto Sans Symbols"/>
              <a:buNone/>
              <a:defRPr b="0" i="0" sz="1600" u="none" cap="none" strike="noStrike">
                <a:solidFill>
                  <a:schemeClr val="dk2"/>
                </a:solidFill>
                <a:latin typeface="Cabin"/>
                <a:ea typeface="Cabin"/>
                <a:cs typeface="Cabin"/>
                <a:sym typeface="Cabin"/>
              </a:defRPr>
            </a:lvl4pPr>
            <a:lvl5pPr lvl="4" marR="0" rtl="0" algn="l">
              <a:spcBef>
                <a:spcPts val="600"/>
              </a:spcBef>
              <a:spcAft>
                <a:spcPts val="0"/>
              </a:spcAft>
              <a:buClr>
                <a:schemeClr val="accent2"/>
              </a:buClr>
              <a:buSzPts val="1472"/>
              <a:buFont typeface="Noto Sans Symbols"/>
              <a:buNone/>
              <a:defRPr b="0" i="0" sz="1600" u="none" cap="none" strike="noStrike">
                <a:solidFill>
                  <a:schemeClr val="dk2"/>
                </a:solidFill>
                <a:latin typeface="Cabin"/>
                <a:ea typeface="Cabin"/>
                <a:cs typeface="Cabin"/>
                <a:sym typeface="Cabin"/>
              </a:defRPr>
            </a:lvl5pPr>
            <a:lvl6pPr lvl="5" marR="0" rtl="0" algn="l">
              <a:spcBef>
                <a:spcPts val="600"/>
              </a:spcBef>
              <a:spcAft>
                <a:spcPts val="0"/>
              </a:spcAft>
              <a:buClr>
                <a:schemeClr val="accent2"/>
              </a:buClr>
              <a:buSzPts val="1472"/>
              <a:buFont typeface="Noto Sans Symbols"/>
              <a:buNone/>
              <a:defRPr b="0" i="0" sz="1600" u="none" cap="none" strike="noStrike">
                <a:solidFill>
                  <a:schemeClr val="dk2"/>
                </a:solidFill>
                <a:latin typeface="Cabin"/>
                <a:ea typeface="Cabin"/>
                <a:cs typeface="Cabin"/>
                <a:sym typeface="Cabin"/>
              </a:defRPr>
            </a:lvl6pPr>
            <a:lvl7pPr lvl="6" marR="0" rtl="0" algn="l">
              <a:spcBef>
                <a:spcPts val="600"/>
              </a:spcBef>
              <a:spcAft>
                <a:spcPts val="0"/>
              </a:spcAft>
              <a:buClr>
                <a:schemeClr val="accent2"/>
              </a:buClr>
              <a:buSzPts val="1472"/>
              <a:buFont typeface="Noto Sans Symbols"/>
              <a:buNone/>
              <a:defRPr b="0" i="0" sz="1600" u="none" cap="none" strike="noStrike">
                <a:solidFill>
                  <a:schemeClr val="dk2"/>
                </a:solidFill>
                <a:latin typeface="Cabin"/>
                <a:ea typeface="Cabin"/>
                <a:cs typeface="Cabin"/>
                <a:sym typeface="Cabin"/>
              </a:defRPr>
            </a:lvl7pPr>
            <a:lvl8pPr lvl="7" marR="0" rtl="0" algn="l">
              <a:spcBef>
                <a:spcPts val="600"/>
              </a:spcBef>
              <a:spcAft>
                <a:spcPts val="0"/>
              </a:spcAft>
              <a:buClr>
                <a:schemeClr val="accent2"/>
              </a:buClr>
              <a:buSzPts val="1472"/>
              <a:buFont typeface="Noto Sans Symbols"/>
              <a:buNone/>
              <a:defRPr b="0" i="0" sz="1600" u="none" cap="none" strike="noStrike">
                <a:solidFill>
                  <a:schemeClr val="dk2"/>
                </a:solidFill>
                <a:latin typeface="Cabin"/>
                <a:ea typeface="Cabin"/>
                <a:cs typeface="Cabin"/>
                <a:sym typeface="Cabin"/>
              </a:defRPr>
            </a:lvl8pPr>
            <a:lvl9pPr lvl="8" marR="0" rtl="0" algn="l">
              <a:spcBef>
                <a:spcPts val="600"/>
              </a:spcBef>
              <a:spcAft>
                <a:spcPts val="600"/>
              </a:spcAft>
              <a:buClr>
                <a:schemeClr val="accent2"/>
              </a:buClr>
              <a:buSzPts val="1472"/>
              <a:buFont typeface="Noto Sans Symbols"/>
              <a:buNone/>
              <a:defRPr b="0" i="0" sz="1600" u="none" cap="none" strike="noStrike">
                <a:solidFill>
                  <a:schemeClr val="dk2"/>
                </a:solidFill>
                <a:latin typeface="Cabin"/>
                <a:ea typeface="Cabin"/>
                <a:cs typeface="Cabin"/>
                <a:sym typeface="Cabin"/>
              </a:defRPr>
            </a:lvl9pPr>
          </a:lstStyle>
          <a:p/>
        </p:txBody>
      </p:sp>
      <p:sp>
        <p:nvSpPr>
          <p:cNvPr id="74" name="Google Shape;74;p10"/>
          <p:cNvSpPr txBox="1"/>
          <p:nvPr>
            <p:ph idx="1" type="body"/>
          </p:nvPr>
        </p:nvSpPr>
        <p:spPr>
          <a:xfrm>
            <a:off x="581192" y="5260127"/>
            <a:ext cx="11029617" cy="598671"/>
          </a:xfrm>
          <a:prstGeom prst="rect">
            <a:avLst/>
          </a:prstGeom>
          <a:noFill/>
          <a:ln>
            <a:noFill/>
          </a:ln>
        </p:spPr>
        <p:txBody>
          <a:bodyPr anchorCtr="0" anchor="ctr" bIns="45700" lIns="91425" spcFirstLastPara="1" rIns="91425" wrap="square" tIns="45700"/>
          <a:lstStyle>
            <a:lvl1pPr indent="-228600" lvl="0" marL="457200" algn="l">
              <a:spcBef>
                <a:spcPts val="240"/>
              </a:spcBef>
              <a:spcAft>
                <a:spcPts val="0"/>
              </a:spcAft>
              <a:buSzPts val="1104"/>
              <a:buNone/>
              <a:defRPr sz="1200"/>
            </a:lvl1pPr>
            <a:lvl2pPr indent="-228600" lvl="1" marL="914400" algn="l">
              <a:spcBef>
                <a:spcPts val="600"/>
              </a:spcBef>
              <a:spcAft>
                <a:spcPts val="0"/>
              </a:spcAft>
              <a:buSzPts val="1104"/>
              <a:buNone/>
              <a:defRPr sz="12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5" name="Google Shape;75;p10"/>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0"/>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1"/>
              </a:buClr>
              <a:buSzPts val="2800"/>
              <a:buFont typeface="Cabin"/>
              <a:buNone/>
              <a:defRPr b="0" i="0" sz="2800" u="none" cap="none" strike="noStrike">
                <a:solidFill>
                  <a:schemeClr val="lt1"/>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7" name="Google Shape;7;p1"/>
          <p:cNvSpPr txBox="1"/>
          <p:nvPr>
            <p:ph idx="1" type="body"/>
          </p:nvPr>
        </p:nvSpPr>
        <p:spPr>
          <a:xfrm>
            <a:off x="581192" y="2336003"/>
            <a:ext cx="11029616" cy="3522794"/>
          </a:xfrm>
          <a:prstGeom prst="rect">
            <a:avLst/>
          </a:prstGeom>
          <a:noFill/>
          <a:ln>
            <a:noFill/>
          </a:ln>
        </p:spPr>
        <p:txBody>
          <a:bodyPr anchorCtr="0" anchor="ctr" bIns="45700" lIns="91425" spcFirstLastPara="1" rIns="91425" wrap="square" tIns="45700"/>
          <a:lstStyle>
            <a:lvl1pPr indent="-333756" lvl="0" marL="457200" marR="0" rtl="0" algn="l">
              <a:spcBef>
                <a:spcPts val="360"/>
              </a:spcBef>
              <a:spcAft>
                <a:spcPts val="0"/>
              </a:spcAft>
              <a:buClr>
                <a:schemeClr val="accent2"/>
              </a:buClr>
              <a:buSzPts val="1656"/>
              <a:buFont typeface="Noto Sans Symbols"/>
              <a:buChar char="◼"/>
              <a:defRPr b="0" i="0" sz="1800" u="none" cap="none" strike="noStrike">
                <a:solidFill>
                  <a:schemeClr val="dk2"/>
                </a:solidFill>
                <a:latin typeface="Cabin"/>
                <a:ea typeface="Cabin"/>
                <a:cs typeface="Cabin"/>
                <a:sym typeface="Cabin"/>
              </a:defRPr>
            </a:lvl1pPr>
            <a:lvl2pPr indent="-322072" lvl="1" marL="914400" marR="0" rtl="0" algn="l">
              <a:spcBef>
                <a:spcPts val="600"/>
              </a:spcBef>
              <a:spcAft>
                <a:spcPts val="0"/>
              </a:spcAft>
              <a:buClr>
                <a:schemeClr val="accent2"/>
              </a:buClr>
              <a:buSzPts val="1472"/>
              <a:buFont typeface="Noto Sans Symbols"/>
              <a:buChar char="◼"/>
              <a:defRPr b="0" i="0" sz="1600" u="none" cap="none" strike="noStrike">
                <a:solidFill>
                  <a:schemeClr val="dk2"/>
                </a:solidFill>
                <a:latin typeface="Cabin"/>
                <a:ea typeface="Cabin"/>
                <a:cs typeface="Cabin"/>
                <a:sym typeface="Cabin"/>
              </a:defRPr>
            </a:lvl2pPr>
            <a:lvl3pPr indent="-310388" lvl="2" marL="1371600" marR="0" rtl="0" algn="l">
              <a:spcBef>
                <a:spcPts val="600"/>
              </a:spcBef>
              <a:spcAft>
                <a:spcPts val="0"/>
              </a:spcAft>
              <a:buClr>
                <a:schemeClr val="accent2"/>
              </a:buClr>
              <a:buSzPts val="1288"/>
              <a:buFont typeface="Noto Sans Symbols"/>
              <a:buChar char="◼"/>
              <a:defRPr b="0" i="0" sz="1400" u="none" cap="none" strike="noStrike">
                <a:solidFill>
                  <a:schemeClr val="dk2"/>
                </a:solidFill>
                <a:latin typeface="Cabin"/>
                <a:ea typeface="Cabin"/>
                <a:cs typeface="Cabin"/>
                <a:sym typeface="Cabin"/>
              </a:defRPr>
            </a:lvl3pPr>
            <a:lvl4pPr indent="-298703" lvl="3" marL="18288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abin"/>
                <a:ea typeface="Cabin"/>
                <a:cs typeface="Cabin"/>
                <a:sym typeface="Cabin"/>
              </a:defRPr>
            </a:lvl4pPr>
            <a:lvl5pPr indent="-298704" lvl="4" marL="22860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abin"/>
                <a:ea typeface="Cabin"/>
                <a:cs typeface="Cabin"/>
                <a:sym typeface="Cabin"/>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abin"/>
                <a:ea typeface="Cabin"/>
                <a:cs typeface="Cabin"/>
                <a:sym typeface="Cabin"/>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abin"/>
                <a:ea typeface="Cabin"/>
                <a:cs typeface="Cabin"/>
                <a:sym typeface="Cabin"/>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Cabin"/>
                <a:ea typeface="Cabin"/>
                <a:cs typeface="Cabin"/>
                <a:sym typeface="Cabin"/>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Cabin"/>
                <a:ea typeface="Cabin"/>
                <a:cs typeface="Cabin"/>
                <a:sym typeface="Cabin"/>
              </a:defRPr>
            </a:lvl9pPr>
          </a:lstStyle>
          <a:p/>
        </p:txBody>
      </p:sp>
      <p:sp>
        <p:nvSpPr>
          <p:cNvPr id="8" name="Google Shape;8;p1"/>
          <p:cNvSpPr txBox="1"/>
          <p:nvPr>
            <p:ph idx="10" type="dt"/>
          </p:nvPr>
        </p:nvSpPr>
        <p:spPr>
          <a:xfrm>
            <a:off x="7605951" y="5956137"/>
            <a:ext cx="2844799"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900" u="none" cap="none" strike="noStrike">
                <a:solidFill>
                  <a:schemeClr val="accent2"/>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9" name="Google Shape;9;p1"/>
          <p:cNvSpPr txBox="1"/>
          <p:nvPr>
            <p:ph idx="11" type="ftr"/>
          </p:nvPr>
        </p:nvSpPr>
        <p:spPr>
          <a:xfrm>
            <a:off x="581192" y="5951811"/>
            <a:ext cx="691721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900" u="none" cap="none" strike="noStrike">
                <a:solidFill>
                  <a:schemeClr val="accent2"/>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10" name="Google Shape;10;p1"/>
          <p:cNvSpPr txBox="1"/>
          <p:nvPr>
            <p:ph idx="12" type="sldNum"/>
          </p:nvPr>
        </p:nvSpPr>
        <p:spPr>
          <a:xfrm>
            <a:off x="10558300" y="5956137"/>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2"/>
                </a:solidFill>
                <a:latin typeface="Cabin"/>
                <a:ea typeface="Cabin"/>
                <a:cs typeface="Cabin"/>
                <a:sym typeface="Cabin"/>
              </a:defRPr>
            </a:lvl1pPr>
            <a:lvl2pPr indent="0" lvl="1" marL="0" marR="0" rtl="0" algn="r">
              <a:spcBef>
                <a:spcPts val="0"/>
              </a:spcBef>
              <a:buNone/>
              <a:defRPr b="0" i="0" sz="900" u="none" cap="none" strike="noStrike">
                <a:solidFill>
                  <a:schemeClr val="accent2"/>
                </a:solidFill>
                <a:latin typeface="Cabin"/>
                <a:ea typeface="Cabin"/>
                <a:cs typeface="Cabin"/>
                <a:sym typeface="Cabin"/>
              </a:defRPr>
            </a:lvl2pPr>
            <a:lvl3pPr indent="0" lvl="2" marL="0" marR="0" rtl="0" algn="r">
              <a:spcBef>
                <a:spcPts val="0"/>
              </a:spcBef>
              <a:buNone/>
              <a:defRPr b="0" i="0" sz="900" u="none" cap="none" strike="noStrike">
                <a:solidFill>
                  <a:schemeClr val="accent2"/>
                </a:solidFill>
                <a:latin typeface="Cabin"/>
                <a:ea typeface="Cabin"/>
                <a:cs typeface="Cabin"/>
                <a:sym typeface="Cabin"/>
              </a:defRPr>
            </a:lvl3pPr>
            <a:lvl4pPr indent="0" lvl="3" marL="0" marR="0" rtl="0" algn="r">
              <a:spcBef>
                <a:spcPts val="0"/>
              </a:spcBef>
              <a:buNone/>
              <a:defRPr b="0" i="0" sz="900" u="none" cap="none" strike="noStrike">
                <a:solidFill>
                  <a:schemeClr val="accent2"/>
                </a:solidFill>
                <a:latin typeface="Cabin"/>
                <a:ea typeface="Cabin"/>
                <a:cs typeface="Cabin"/>
                <a:sym typeface="Cabin"/>
              </a:defRPr>
            </a:lvl4pPr>
            <a:lvl5pPr indent="0" lvl="4" marL="0" marR="0" rtl="0" algn="r">
              <a:spcBef>
                <a:spcPts val="0"/>
              </a:spcBef>
              <a:buNone/>
              <a:defRPr b="0" i="0" sz="900" u="none" cap="none" strike="noStrike">
                <a:solidFill>
                  <a:schemeClr val="accent2"/>
                </a:solidFill>
                <a:latin typeface="Cabin"/>
                <a:ea typeface="Cabin"/>
                <a:cs typeface="Cabin"/>
                <a:sym typeface="Cabin"/>
              </a:defRPr>
            </a:lvl5pPr>
            <a:lvl6pPr indent="0" lvl="5" marL="0" marR="0" rtl="0" algn="r">
              <a:spcBef>
                <a:spcPts val="0"/>
              </a:spcBef>
              <a:buNone/>
              <a:defRPr b="0" i="0" sz="900" u="none" cap="none" strike="noStrike">
                <a:solidFill>
                  <a:schemeClr val="accent2"/>
                </a:solidFill>
                <a:latin typeface="Cabin"/>
                <a:ea typeface="Cabin"/>
                <a:cs typeface="Cabin"/>
                <a:sym typeface="Cabin"/>
              </a:defRPr>
            </a:lvl6pPr>
            <a:lvl7pPr indent="0" lvl="6" marL="0" marR="0" rtl="0" algn="r">
              <a:spcBef>
                <a:spcPts val="0"/>
              </a:spcBef>
              <a:buNone/>
              <a:defRPr b="0" i="0" sz="900" u="none" cap="none" strike="noStrike">
                <a:solidFill>
                  <a:schemeClr val="accent2"/>
                </a:solidFill>
                <a:latin typeface="Cabin"/>
                <a:ea typeface="Cabin"/>
                <a:cs typeface="Cabin"/>
                <a:sym typeface="Cabin"/>
              </a:defRPr>
            </a:lvl7pPr>
            <a:lvl8pPr indent="0" lvl="7" marL="0" marR="0" rtl="0" algn="r">
              <a:spcBef>
                <a:spcPts val="0"/>
              </a:spcBef>
              <a:buNone/>
              <a:defRPr b="0" i="0" sz="900" u="none" cap="none" strike="noStrike">
                <a:solidFill>
                  <a:schemeClr val="accent2"/>
                </a:solidFill>
                <a:latin typeface="Cabin"/>
                <a:ea typeface="Cabin"/>
                <a:cs typeface="Cabin"/>
                <a:sym typeface="Cabin"/>
              </a:defRPr>
            </a:lvl8pPr>
            <a:lvl9pPr indent="0" lvl="8" marL="0" marR="0" rtl="0" algn="r">
              <a:spcBef>
                <a:spcPts val="0"/>
              </a:spcBef>
              <a:buNone/>
              <a:defRPr b="0" i="0" sz="900" u="none" cap="none" strike="noStrike">
                <a:solidFill>
                  <a:schemeClr val="accent2"/>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1"/>
          <p:cNvSpPr/>
          <p:nvPr/>
        </p:nvSpPr>
        <p:spPr>
          <a:xfrm>
            <a:off x="446534" y="457200"/>
            <a:ext cx="3703320" cy="9499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8042147" y="453643"/>
            <a:ext cx="3703320" cy="98554"/>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4241830" y="457200"/>
            <a:ext cx="3703320" cy="9144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jp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9.jpg"/><Relationship Id="rId5"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3"/>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accent1"/>
              </a:buClr>
              <a:buSzPts val="3600"/>
              <a:buFont typeface="Cabin"/>
              <a:buNone/>
            </a:pPr>
            <a:r>
              <a:rPr lang="en-US"/>
              <a:t>FLUID TRANSPORTATION NETWORK</a:t>
            </a:r>
            <a:endParaRPr/>
          </a:p>
        </p:txBody>
      </p:sp>
      <p:sp>
        <p:nvSpPr>
          <p:cNvPr id="97" name="Google Shape;97;p13"/>
          <p:cNvSpPr txBox="1"/>
          <p:nvPr>
            <p:ph idx="1" type="subTitle"/>
          </p:nvPr>
        </p:nvSpPr>
        <p:spPr>
          <a:xfrm>
            <a:off x="581194" y="2495446"/>
            <a:ext cx="10993546" cy="50030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208"/>
              <a:buNone/>
            </a:pPr>
            <a:r>
              <a:rPr lang="en-US" sz="2400"/>
              <a:t>DONE BY GROUP 16</a:t>
            </a:r>
            <a:endParaRPr/>
          </a:p>
        </p:txBody>
      </p:sp>
      <p:pic>
        <p:nvPicPr>
          <p:cNvPr descr="ÐÐ°ÑÑÐ¸Ð½ÐºÐ¸ Ð¿Ð¾ Ð·Ð°Ð¿ÑÐ¾ÑÑ nazarbayev university logo" id="98" name="Google Shape;98;p13"/>
          <p:cNvPicPr preferRelativeResize="0"/>
          <p:nvPr/>
        </p:nvPicPr>
        <p:blipFill rotWithShape="1">
          <a:blip r:embed="rId3">
            <a:alphaModFix/>
          </a:blip>
          <a:srcRect b="0" l="0" r="0" t="0"/>
          <a:stretch/>
        </p:blipFill>
        <p:spPr>
          <a:xfrm>
            <a:off x="676985" y="1088753"/>
            <a:ext cx="2286000" cy="500380"/>
          </a:xfrm>
          <a:prstGeom prst="rect">
            <a:avLst/>
          </a:prstGeom>
          <a:noFill/>
          <a:ln>
            <a:noFill/>
          </a:ln>
        </p:spPr>
      </p:pic>
      <p:pic>
        <p:nvPicPr>
          <p:cNvPr descr="Image result for school of engineering nazarbayev university" id="99" name="Google Shape;99;p13"/>
          <p:cNvPicPr preferRelativeResize="0"/>
          <p:nvPr/>
        </p:nvPicPr>
        <p:blipFill rotWithShape="1">
          <a:blip r:embed="rId4">
            <a:alphaModFix/>
          </a:blip>
          <a:srcRect b="0" l="0" r="0" t="0"/>
          <a:stretch/>
        </p:blipFill>
        <p:spPr>
          <a:xfrm>
            <a:off x="9563167" y="864654"/>
            <a:ext cx="1880944" cy="1880944"/>
          </a:xfrm>
          <a:prstGeom prst="rect">
            <a:avLst/>
          </a:prstGeom>
          <a:noFill/>
          <a:ln>
            <a:noFill/>
          </a:ln>
        </p:spPr>
      </p:pic>
      <p:sp>
        <p:nvSpPr>
          <p:cNvPr id="100" name="Google Shape;100;p13"/>
          <p:cNvSpPr txBox="1"/>
          <p:nvPr/>
        </p:nvSpPr>
        <p:spPr>
          <a:xfrm>
            <a:off x="676985" y="3238043"/>
            <a:ext cx="11029615" cy="294858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2"/>
              </a:buClr>
              <a:buSzPts val="1472"/>
              <a:buFont typeface="Noto Sans Symbols"/>
              <a:buNone/>
            </a:pPr>
            <a:r>
              <a:rPr b="1" i="0" lang="en-US" sz="1600" u="none" cap="none" strike="noStrike">
                <a:solidFill>
                  <a:schemeClr val="lt1"/>
                </a:solidFill>
                <a:latin typeface="Cabin"/>
                <a:ea typeface="Cabin"/>
                <a:cs typeface="Cabin"/>
                <a:sym typeface="Cabin"/>
              </a:rPr>
              <a:t>AKTOTY BEKETOVA </a:t>
            </a:r>
            <a:endParaRPr/>
          </a:p>
          <a:p>
            <a:pPr indent="0" lvl="0" marL="0" marR="0" rtl="0" algn="l">
              <a:spcBef>
                <a:spcPts val="920"/>
              </a:spcBef>
              <a:spcAft>
                <a:spcPts val="0"/>
              </a:spcAft>
              <a:buClr>
                <a:schemeClr val="accent2"/>
              </a:buClr>
              <a:buSzPts val="1472"/>
              <a:buFont typeface="Noto Sans Symbols"/>
              <a:buNone/>
            </a:pPr>
            <a:r>
              <a:rPr b="1" i="0" lang="en-US" sz="1600" u="none" cap="none" strike="noStrike">
                <a:solidFill>
                  <a:schemeClr val="lt1"/>
                </a:solidFill>
                <a:latin typeface="Cabin"/>
                <a:ea typeface="Cabin"/>
                <a:cs typeface="Cabin"/>
                <a:sym typeface="Cabin"/>
              </a:rPr>
              <a:t>ASSANALI KAIDAROV</a:t>
            </a:r>
            <a:endParaRPr b="1" i="0" sz="1600" u="none" cap="none" strike="noStrike">
              <a:solidFill>
                <a:schemeClr val="lt1"/>
              </a:solidFill>
              <a:latin typeface="Cabin"/>
              <a:ea typeface="Cabin"/>
              <a:cs typeface="Cabin"/>
              <a:sym typeface="Cabin"/>
            </a:endParaRPr>
          </a:p>
          <a:p>
            <a:pPr indent="0" lvl="0" marL="0" marR="0" rtl="0" algn="l">
              <a:spcBef>
                <a:spcPts val="920"/>
              </a:spcBef>
              <a:spcAft>
                <a:spcPts val="0"/>
              </a:spcAft>
              <a:buClr>
                <a:schemeClr val="accent2"/>
              </a:buClr>
              <a:buSzPts val="1472"/>
              <a:buFont typeface="Noto Sans Symbols"/>
              <a:buNone/>
            </a:pPr>
            <a:r>
              <a:rPr b="1" i="0" lang="en-US" sz="1600" u="none" cap="none" strike="noStrike">
                <a:solidFill>
                  <a:schemeClr val="lt1"/>
                </a:solidFill>
                <a:latin typeface="Cabin"/>
                <a:ea typeface="Cabin"/>
                <a:cs typeface="Cabin"/>
                <a:sym typeface="Cabin"/>
              </a:rPr>
              <a:t>ASKHAT DOSCHANOV </a:t>
            </a:r>
            <a:endParaRPr/>
          </a:p>
          <a:p>
            <a:pPr indent="0" lvl="0" marL="0" marR="0" rtl="0" algn="l">
              <a:spcBef>
                <a:spcPts val="920"/>
              </a:spcBef>
              <a:spcAft>
                <a:spcPts val="0"/>
              </a:spcAft>
              <a:buClr>
                <a:schemeClr val="accent2"/>
              </a:buClr>
              <a:buSzPts val="1472"/>
              <a:buFont typeface="Noto Sans Symbols"/>
              <a:buNone/>
            </a:pPr>
            <a:r>
              <a:rPr b="1" i="0" lang="en-US" sz="1600" u="none" cap="none" strike="noStrike">
                <a:solidFill>
                  <a:schemeClr val="lt1"/>
                </a:solidFill>
                <a:latin typeface="Cabin"/>
                <a:ea typeface="Cabin"/>
                <a:cs typeface="Cabin"/>
                <a:sym typeface="Cabin"/>
              </a:rPr>
              <a:t>AIMIRA RYCHSHANOVA </a:t>
            </a:r>
            <a:endParaRPr/>
          </a:p>
          <a:p>
            <a:pPr indent="0" lvl="0" marL="0" marR="0" rtl="0" algn="l">
              <a:spcBef>
                <a:spcPts val="920"/>
              </a:spcBef>
              <a:spcAft>
                <a:spcPts val="0"/>
              </a:spcAft>
              <a:buClr>
                <a:schemeClr val="accent2"/>
              </a:buClr>
              <a:buSzPts val="1472"/>
              <a:buFont typeface="Noto Sans Symbols"/>
              <a:buNone/>
            </a:pPr>
            <a:r>
              <a:rPr b="1" i="0" lang="en-US" sz="1600" u="none" cap="none" strike="noStrike">
                <a:solidFill>
                  <a:schemeClr val="lt1"/>
                </a:solidFill>
                <a:latin typeface="Cabin"/>
                <a:ea typeface="Cabin"/>
                <a:cs typeface="Cabin"/>
                <a:sym typeface="Cabin"/>
              </a:rPr>
              <a:t>RUSTAM ALIMKULOV </a:t>
            </a:r>
            <a:endParaRPr/>
          </a:p>
          <a:p>
            <a:pPr indent="0" lvl="0" marL="0" marR="0" rtl="0" algn="l">
              <a:spcBef>
                <a:spcPts val="920"/>
              </a:spcBef>
              <a:spcAft>
                <a:spcPts val="0"/>
              </a:spcAft>
              <a:buClr>
                <a:schemeClr val="accent2"/>
              </a:buClr>
              <a:buSzPts val="1472"/>
              <a:buFont typeface="Noto Sans Symbols"/>
              <a:buNone/>
            </a:pPr>
            <a:r>
              <a:rPr b="1" i="0" lang="en-US" sz="1600" u="none" cap="none" strike="noStrike">
                <a:solidFill>
                  <a:schemeClr val="lt1"/>
                </a:solidFill>
                <a:latin typeface="Cabin"/>
                <a:ea typeface="Cabin"/>
                <a:cs typeface="Cabin"/>
                <a:sym typeface="Cabin"/>
              </a:rPr>
              <a:t>RUSLAN MANNANOV </a:t>
            </a:r>
            <a:endParaRPr/>
          </a:p>
          <a:p>
            <a:pPr indent="0" lvl="0" marL="0" marR="0" rtl="0" algn="l">
              <a:spcBef>
                <a:spcPts val="920"/>
              </a:spcBef>
              <a:spcAft>
                <a:spcPts val="0"/>
              </a:spcAft>
              <a:buClr>
                <a:schemeClr val="accent2"/>
              </a:buClr>
              <a:buSzPts val="1472"/>
              <a:buFont typeface="Noto Sans Symbols"/>
              <a:buNone/>
            </a:pPr>
            <a:r>
              <a:rPr b="1" i="0" lang="en-US" sz="1600" u="none" cap="none" strike="noStrike">
                <a:solidFill>
                  <a:schemeClr val="lt1"/>
                </a:solidFill>
                <a:latin typeface="Cabin"/>
                <a:ea typeface="Cabin"/>
                <a:cs typeface="Cabin"/>
                <a:sym typeface="Cabin"/>
              </a:rPr>
              <a:t>ABILMANSUR YESTAY </a:t>
            </a:r>
            <a:endParaRPr/>
          </a:p>
          <a:p>
            <a:pPr indent="0" lvl="0" marL="0" marR="0" rtl="0" algn="l">
              <a:spcBef>
                <a:spcPts val="920"/>
              </a:spcBef>
              <a:spcAft>
                <a:spcPts val="0"/>
              </a:spcAft>
              <a:buClr>
                <a:schemeClr val="accent2"/>
              </a:buClr>
              <a:buSzPts val="1472"/>
              <a:buFont typeface="Noto Sans Symbols"/>
              <a:buNone/>
            </a:pPr>
            <a:r>
              <a:rPr b="1" i="0" lang="en-US" sz="1600" u="none" cap="none" strike="noStrike">
                <a:solidFill>
                  <a:schemeClr val="lt1"/>
                </a:solidFill>
                <a:latin typeface="Cabin"/>
                <a:ea typeface="Cabin"/>
                <a:cs typeface="Cabin"/>
                <a:sym typeface="Cabin"/>
              </a:rPr>
              <a:t>TEMIRLAN ZHOLAMAN</a:t>
            </a:r>
            <a:endParaRPr b="1" i="0" sz="1600" u="none" cap="none" strike="noStrike">
              <a:solidFill>
                <a:schemeClr val="lt1"/>
              </a:solidFill>
              <a:latin typeface="Cabin"/>
              <a:ea typeface="Cabin"/>
              <a:cs typeface="Cabin"/>
              <a:sym typeface="Cab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800"/>
              <a:buFont typeface="Cabin"/>
              <a:buNone/>
            </a:pPr>
            <a:r>
              <a:rPr lang="en-US"/>
              <a:t>PRINTING KEY ELEMENTS </a:t>
            </a:r>
            <a:endParaRPr/>
          </a:p>
        </p:txBody>
      </p:sp>
      <p:pic>
        <p:nvPicPr>
          <p:cNvPr id="194" name="Google Shape;194;p22"/>
          <p:cNvPicPr preferRelativeResize="0"/>
          <p:nvPr>
            <p:ph idx="1" type="body"/>
          </p:nvPr>
        </p:nvPicPr>
        <p:blipFill rotWithShape="1">
          <a:blip r:embed="rId3">
            <a:alphaModFix/>
          </a:blip>
          <a:srcRect b="23498" l="0" r="0" t="0"/>
          <a:stretch/>
        </p:blipFill>
        <p:spPr>
          <a:xfrm>
            <a:off x="8079611" y="786162"/>
            <a:ext cx="3531197" cy="4789152"/>
          </a:xfrm>
          <a:prstGeom prst="rect">
            <a:avLst/>
          </a:prstGeom>
          <a:noFill/>
          <a:ln>
            <a:noFill/>
          </a:ln>
        </p:spPr>
      </p:pic>
      <p:sp>
        <p:nvSpPr>
          <p:cNvPr id="195" name="Google Shape;195;p22"/>
          <p:cNvSpPr txBox="1"/>
          <p:nvPr/>
        </p:nvSpPr>
        <p:spPr>
          <a:xfrm>
            <a:off x="8134665" y="5825066"/>
            <a:ext cx="344894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bin"/>
                <a:ea typeface="Cabin"/>
                <a:cs typeface="Cabin"/>
                <a:sym typeface="Cabin"/>
              </a:rPr>
              <a:t>Printed rotor and casing</a:t>
            </a:r>
            <a:endParaRPr/>
          </a:p>
        </p:txBody>
      </p:sp>
      <p:sp>
        <p:nvSpPr>
          <p:cNvPr id="196" name="Google Shape;196;p22"/>
          <p:cNvSpPr txBox="1"/>
          <p:nvPr/>
        </p:nvSpPr>
        <p:spPr>
          <a:xfrm>
            <a:off x="581192" y="2180496"/>
            <a:ext cx="7326675" cy="3678303"/>
          </a:xfrm>
          <a:prstGeom prst="rect">
            <a:avLst/>
          </a:prstGeom>
          <a:noFill/>
          <a:ln>
            <a:noFill/>
          </a:ln>
        </p:spPr>
        <p:txBody>
          <a:bodyPr anchorCtr="0" anchor="ctr" bIns="45700" lIns="91425" spcFirstLastPara="1" rIns="91425" wrap="square" tIns="45700">
            <a:noAutofit/>
          </a:bodyPr>
          <a:lstStyle/>
          <a:p>
            <a:pPr indent="-306000" lvl="0" marL="306000" marR="0" rtl="0" algn="l">
              <a:spcBef>
                <a:spcPts val="0"/>
              </a:spcBef>
              <a:spcAft>
                <a:spcPts val="0"/>
              </a:spcAft>
              <a:buClr>
                <a:schemeClr val="accent2"/>
              </a:buClr>
              <a:buSzPts val="2208"/>
              <a:buFont typeface="Noto Sans Symbols"/>
              <a:buChar char="◼"/>
            </a:pPr>
            <a:r>
              <a:rPr lang="en-US" sz="2400">
                <a:solidFill>
                  <a:schemeClr val="dk2"/>
                </a:solidFill>
                <a:latin typeface="Cabin"/>
                <a:ea typeface="Cabin"/>
                <a:cs typeface="Cabin"/>
                <a:sym typeface="Cabin"/>
              </a:rPr>
              <a:t>Considering the rotor, we minimized the overall size as possible (28.5 mm). The smaller the radius of the rotating object, the smaller the momentum that facilitates the work of the motor</a:t>
            </a:r>
            <a:endParaRPr/>
          </a:p>
          <a:p>
            <a:pPr indent="-306000" lvl="0" marL="306000" marR="0" rtl="0" algn="l">
              <a:spcBef>
                <a:spcPts val="1080"/>
              </a:spcBef>
              <a:spcAft>
                <a:spcPts val="0"/>
              </a:spcAft>
              <a:buClr>
                <a:schemeClr val="accent2"/>
              </a:buClr>
              <a:buSzPts val="2208"/>
              <a:buFont typeface="Noto Sans Symbols"/>
              <a:buChar char="◼"/>
            </a:pPr>
            <a:r>
              <a:rPr lang="en-US" sz="2400">
                <a:solidFill>
                  <a:schemeClr val="dk2"/>
                </a:solidFill>
                <a:latin typeface="Cabin"/>
                <a:ea typeface="Cabin"/>
                <a:cs typeface="Cabin"/>
                <a:sym typeface="Cabin"/>
              </a:rPr>
              <a:t>Case: the overall radius of the casing is 39 mm, with 4 holes in it, with radius 1.575 mm each.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800"/>
              <a:buFont typeface="Cabin"/>
              <a:buNone/>
            </a:pPr>
            <a:r>
              <a:rPr lang="en-US"/>
              <a:t>MATERIALS AND PRINTING 	</a:t>
            </a:r>
            <a:endParaRPr/>
          </a:p>
        </p:txBody>
      </p:sp>
      <p:sp>
        <p:nvSpPr>
          <p:cNvPr id="202" name="Google Shape;202;p23"/>
          <p:cNvSpPr txBox="1"/>
          <p:nvPr>
            <p:ph idx="1" type="body"/>
          </p:nvPr>
        </p:nvSpPr>
        <p:spPr>
          <a:xfrm>
            <a:off x="581192" y="2180496"/>
            <a:ext cx="11029616" cy="4286979"/>
          </a:xfrm>
          <a:prstGeom prst="rect">
            <a:avLst/>
          </a:prstGeom>
          <a:noFill/>
          <a:ln>
            <a:noFill/>
          </a:ln>
        </p:spPr>
        <p:txBody>
          <a:bodyPr anchorCtr="0" anchor="ctr" bIns="45700" lIns="91425" spcFirstLastPara="1" rIns="91425" wrap="square" tIns="45700">
            <a:noAutofit/>
          </a:bodyPr>
          <a:lstStyle/>
          <a:p>
            <a:pPr indent="-306000" lvl="0" marL="306000" rtl="0" algn="l">
              <a:spcBef>
                <a:spcPts val="0"/>
              </a:spcBef>
              <a:spcAft>
                <a:spcPts val="0"/>
              </a:spcAft>
              <a:buSzPts val="2208"/>
              <a:buChar char="◼"/>
            </a:pPr>
            <a:r>
              <a:rPr lang="en-US" sz="2400"/>
              <a:t>For printing we were given ABS filament and PLA. We decided to use </a:t>
            </a:r>
            <a:r>
              <a:rPr b="1" lang="en-US" sz="2400"/>
              <a:t>PLA</a:t>
            </a:r>
            <a:r>
              <a:rPr lang="en-US" sz="2400"/>
              <a:t>. </a:t>
            </a:r>
            <a:endParaRPr/>
          </a:p>
          <a:p>
            <a:pPr indent="-306000" lvl="0" marL="306000" rtl="0" algn="l">
              <a:spcBef>
                <a:spcPts val="1080"/>
              </a:spcBef>
              <a:spcAft>
                <a:spcPts val="0"/>
              </a:spcAft>
              <a:buSzPts val="2208"/>
              <a:buChar char="◼"/>
            </a:pPr>
            <a:r>
              <a:rPr lang="en-US" sz="2400"/>
              <a:t>To test design, we have conducted the preparation in </a:t>
            </a:r>
            <a:r>
              <a:rPr b="1" lang="en-US" sz="2400"/>
              <a:t>CURA </a:t>
            </a:r>
            <a:r>
              <a:rPr lang="en-US" sz="2400"/>
              <a:t>application.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800"/>
              <a:buFont typeface="Cabin"/>
              <a:buNone/>
            </a:pPr>
            <a:r>
              <a:rPr lang="en-US"/>
              <a:t>BEFORE THE ASSEMBLY </a:t>
            </a:r>
            <a:endParaRPr/>
          </a:p>
        </p:txBody>
      </p:sp>
      <p:pic>
        <p:nvPicPr>
          <p:cNvPr id="208" name="Google Shape;208;p24"/>
          <p:cNvPicPr preferRelativeResize="0"/>
          <p:nvPr>
            <p:ph idx="1" type="body"/>
          </p:nvPr>
        </p:nvPicPr>
        <p:blipFill rotWithShape="1">
          <a:blip r:embed="rId3">
            <a:alphaModFix/>
          </a:blip>
          <a:srcRect b="0" l="0" r="0" t="0"/>
          <a:stretch/>
        </p:blipFill>
        <p:spPr>
          <a:xfrm>
            <a:off x="4236946" y="1931554"/>
            <a:ext cx="3559121" cy="474549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800"/>
              <a:buFont typeface="Cabin"/>
              <a:buNone/>
            </a:pPr>
            <a:r>
              <a:rPr lang="en-US"/>
              <a:t>PREPARATION </a:t>
            </a:r>
            <a:endParaRPr/>
          </a:p>
        </p:txBody>
      </p:sp>
      <p:pic>
        <p:nvPicPr>
          <p:cNvPr id="214" name="Google Shape;214;p25"/>
          <p:cNvPicPr preferRelativeResize="0"/>
          <p:nvPr>
            <p:ph idx="1" type="body"/>
          </p:nvPr>
        </p:nvPicPr>
        <p:blipFill rotWithShape="1">
          <a:blip r:embed="rId3">
            <a:alphaModFix/>
          </a:blip>
          <a:srcRect b="28787" l="0" r="0" t="0"/>
          <a:stretch/>
        </p:blipFill>
        <p:spPr>
          <a:xfrm>
            <a:off x="1914873" y="2052522"/>
            <a:ext cx="2743404" cy="3473164"/>
          </a:xfrm>
          <a:prstGeom prst="rect">
            <a:avLst/>
          </a:prstGeom>
          <a:noFill/>
          <a:ln>
            <a:noFill/>
          </a:ln>
        </p:spPr>
      </p:pic>
      <p:sp>
        <p:nvSpPr>
          <p:cNvPr id="215" name="Google Shape;215;p25"/>
          <p:cNvSpPr txBox="1"/>
          <p:nvPr/>
        </p:nvSpPr>
        <p:spPr>
          <a:xfrm>
            <a:off x="2071338" y="5862253"/>
            <a:ext cx="243047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bin"/>
                <a:ea typeface="Cabin"/>
                <a:cs typeface="Cabin"/>
                <a:sym typeface="Cabin"/>
              </a:rPr>
              <a:t>Preparation of tanks</a:t>
            </a:r>
            <a:endParaRPr/>
          </a:p>
        </p:txBody>
      </p:sp>
      <p:pic>
        <p:nvPicPr>
          <p:cNvPr id="216" name="Google Shape;216;p25"/>
          <p:cNvPicPr preferRelativeResize="0"/>
          <p:nvPr/>
        </p:nvPicPr>
        <p:blipFill rotWithShape="1">
          <a:blip r:embed="rId4">
            <a:alphaModFix/>
          </a:blip>
          <a:srcRect b="0" l="0" r="0" t="23934"/>
          <a:stretch/>
        </p:blipFill>
        <p:spPr>
          <a:xfrm>
            <a:off x="7204863" y="1888495"/>
            <a:ext cx="2720187" cy="3678483"/>
          </a:xfrm>
          <a:prstGeom prst="rect">
            <a:avLst/>
          </a:prstGeom>
          <a:noFill/>
          <a:ln>
            <a:noFill/>
          </a:ln>
        </p:spPr>
      </p:pic>
      <p:sp>
        <p:nvSpPr>
          <p:cNvPr id="217" name="Google Shape;217;p25"/>
          <p:cNvSpPr txBox="1"/>
          <p:nvPr/>
        </p:nvSpPr>
        <p:spPr>
          <a:xfrm>
            <a:off x="8129580" y="5862253"/>
            <a:ext cx="87075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bin"/>
                <a:ea typeface="Cabin"/>
                <a:cs typeface="Cabin"/>
                <a:sym typeface="Cabin"/>
              </a:rPr>
              <a:t>Tank 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800"/>
              <a:buFont typeface="Cabin"/>
              <a:buNone/>
            </a:pPr>
            <a:r>
              <a:rPr lang="en-US"/>
              <a:t>CODE 	</a:t>
            </a:r>
            <a:endParaRPr/>
          </a:p>
        </p:txBody>
      </p:sp>
      <p:sp>
        <p:nvSpPr>
          <p:cNvPr id="223" name="Google Shape;223;p26"/>
          <p:cNvSpPr txBox="1"/>
          <p:nvPr>
            <p:ph idx="1" type="body"/>
          </p:nvPr>
        </p:nvSpPr>
        <p:spPr>
          <a:xfrm>
            <a:off x="257176" y="2038350"/>
            <a:ext cx="8839200" cy="4276725"/>
          </a:xfrm>
          <a:prstGeom prst="rect">
            <a:avLst/>
          </a:prstGeom>
          <a:noFill/>
          <a:ln>
            <a:noFill/>
          </a:ln>
        </p:spPr>
        <p:txBody>
          <a:bodyPr anchorCtr="0" anchor="ctr" bIns="45700" lIns="91425" spcFirstLastPara="1" rIns="91425" wrap="square" tIns="45700">
            <a:noAutofit/>
          </a:bodyPr>
          <a:lstStyle/>
          <a:p>
            <a:pPr indent="0" lvl="1" marL="324000" rtl="0" algn="l">
              <a:spcBef>
                <a:spcPts val="0"/>
              </a:spcBef>
              <a:spcAft>
                <a:spcPts val="0"/>
              </a:spcAft>
              <a:buSzPts val="1840"/>
              <a:buNone/>
            </a:pPr>
            <a:r>
              <a:rPr lang="en-US" sz="2000"/>
              <a:t>We have written code that can</a:t>
            </a:r>
            <a:endParaRPr/>
          </a:p>
          <a:p>
            <a:pPr indent="-306000" lvl="1" marL="630000" rtl="0" algn="l">
              <a:spcBef>
                <a:spcPts val="1000"/>
              </a:spcBef>
              <a:spcAft>
                <a:spcPts val="0"/>
              </a:spcAft>
              <a:buSzPts val="1840"/>
              <a:buChar char="◼"/>
            </a:pPr>
            <a:r>
              <a:rPr lang="en-US" sz="2000"/>
              <a:t>Start and stop the pump.</a:t>
            </a:r>
            <a:endParaRPr/>
          </a:p>
          <a:p>
            <a:pPr indent="-306000" lvl="1" marL="630000" rtl="0" algn="l">
              <a:spcBef>
                <a:spcPts val="1000"/>
              </a:spcBef>
              <a:spcAft>
                <a:spcPts val="0"/>
              </a:spcAft>
              <a:buSzPts val="1840"/>
              <a:buChar char="◼"/>
            </a:pPr>
            <a:r>
              <a:rPr lang="en-US" sz="2000"/>
              <a:t>Observe values from the system sensors , like level, pressure and flow sensors. </a:t>
            </a:r>
            <a:endParaRPr/>
          </a:p>
          <a:p>
            <a:pPr indent="-306000" lvl="1" marL="630000" rtl="0" algn="l">
              <a:spcBef>
                <a:spcPts val="1000"/>
              </a:spcBef>
              <a:spcAft>
                <a:spcPts val="0"/>
              </a:spcAft>
              <a:buSzPts val="1840"/>
              <a:buChar char="◼"/>
            </a:pPr>
            <a:r>
              <a:rPr lang="en-US" sz="2000"/>
              <a:t>Opening and closing the electronic valve</a:t>
            </a:r>
            <a:endParaRPr/>
          </a:p>
        </p:txBody>
      </p:sp>
      <p:pic>
        <p:nvPicPr>
          <p:cNvPr id="224" name="Google Shape;224;p26"/>
          <p:cNvPicPr preferRelativeResize="0"/>
          <p:nvPr/>
        </p:nvPicPr>
        <p:blipFill rotWithShape="1">
          <a:blip r:embed="rId3">
            <a:alphaModFix/>
          </a:blip>
          <a:srcRect b="0" l="0" r="0" t="19973"/>
          <a:stretch/>
        </p:blipFill>
        <p:spPr>
          <a:xfrm>
            <a:off x="8805862" y="2281699"/>
            <a:ext cx="2443163" cy="34758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800"/>
              <a:buFont typeface="Cabin"/>
              <a:buNone/>
            </a:pPr>
            <a:r>
              <a:rPr lang="en-US"/>
              <a:t>WORKING FLUID TRANSPORTATION SYSTEM </a:t>
            </a:r>
            <a:endParaRPr/>
          </a:p>
        </p:txBody>
      </p:sp>
      <p:sp>
        <p:nvSpPr>
          <p:cNvPr id="230" name="Google Shape;230;p27"/>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Autofit/>
          </a:bodyPr>
          <a:lstStyle/>
          <a:p>
            <a:pPr indent="-200844" lvl="0" marL="306000" rtl="0" algn="l">
              <a:spcBef>
                <a:spcPts val="0"/>
              </a:spcBef>
              <a:spcAft>
                <a:spcPts val="0"/>
              </a:spcAft>
              <a:buSzPts val="1656"/>
              <a:buNone/>
            </a:pPr>
            <a:r>
              <a:t/>
            </a:r>
            <a:endParaRPr/>
          </a:p>
        </p:txBody>
      </p:sp>
      <p:pic>
        <p:nvPicPr>
          <p:cNvPr id="231" name="Google Shape;231;p27"/>
          <p:cNvPicPr preferRelativeResize="0"/>
          <p:nvPr/>
        </p:nvPicPr>
        <p:blipFill rotWithShape="1">
          <a:blip r:embed="rId3">
            <a:alphaModFix/>
          </a:blip>
          <a:srcRect b="0" l="0" r="0" t="0"/>
          <a:stretch/>
        </p:blipFill>
        <p:spPr>
          <a:xfrm>
            <a:off x="2506661" y="2180496"/>
            <a:ext cx="7178675" cy="40380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800"/>
              <a:buFont typeface="Cabin"/>
              <a:buNone/>
            </a:pPr>
            <a:r>
              <a:rPr lang="en-US"/>
              <a:t>VIDEO</a:t>
            </a:r>
            <a:endParaRPr/>
          </a:p>
        </p:txBody>
      </p:sp>
      <p:pic>
        <p:nvPicPr>
          <p:cNvPr id="237" name="Google Shape;237;p28"/>
          <p:cNvPicPr preferRelativeResize="0"/>
          <p:nvPr>
            <p:ph idx="1" type="body"/>
          </p:nvPr>
        </p:nvPicPr>
        <p:blipFill rotWithShape="1">
          <a:blip r:embed="rId3">
            <a:alphaModFix/>
          </a:blip>
          <a:srcRect b="0" l="0" r="0" t="0"/>
          <a:stretch/>
        </p:blipFill>
        <p:spPr>
          <a:xfrm>
            <a:off x="2321502" y="2088861"/>
            <a:ext cx="6497638" cy="3678238"/>
          </a:xfrm>
          <a:prstGeom prst="rect">
            <a:avLst/>
          </a:prstGeom>
          <a:noFill/>
          <a:ln>
            <a:noFill/>
          </a:ln>
        </p:spPr>
      </p:pic>
      <p:sp>
        <p:nvSpPr>
          <p:cNvPr id="238" name="Google Shape;238;p28"/>
          <p:cNvSpPr txBox="1"/>
          <p:nvPr/>
        </p:nvSpPr>
        <p:spPr>
          <a:xfrm>
            <a:off x="2215400" y="6043500"/>
            <a:ext cx="5587500" cy="6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All videos will be included in the additional folder.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800"/>
              <a:buFont typeface="Cabin"/>
              <a:buNone/>
            </a:pPr>
            <a:r>
              <a:rPr lang="en-US"/>
              <a:t>RESULTS FROM EXPERIMENT </a:t>
            </a:r>
            <a:endParaRPr/>
          </a:p>
        </p:txBody>
      </p:sp>
      <p:sp>
        <p:nvSpPr>
          <p:cNvPr id="244" name="Google Shape;244;p29"/>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Autofit/>
          </a:bodyPr>
          <a:lstStyle/>
          <a:p>
            <a:pPr indent="-306000" lvl="0" marL="306000" rtl="0" algn="l">
              <a:spcBef>
                <a:spcPts val="0"/>
              </a:spcBef>
              <a:spcAft>
                <a:spcPts val="0"/>
              </a:spcAft>
              <a:buSzPts val="2208"/>
              <a:buChar char="◼"/>
            </a:pPr>
            <a:r>
              <a:rPr lang="en-US" sz="2400"/>
              <a:t>Transfer of </a:t>
            </a:r>
            <a:r>
              <a:rPr lang="en-US" sz="2400">
                <a:solidFill>
                  <a:srgbClr val="FF0000"/>
                </a:solidFill>
              </a:rPr>
              <a:t>0.5</a:t>
            </a:r>
            <a:r>
              <a:rPr lang="en-US" sz="2400"/>
              <a:t> L liquid from Tank 1 to Tank 2 took </a:t>
            </a:r>
            <a:r>
              <a:rPr lang="en-US" sz="2400">
                <a:solidFill>
                  <a:srgbClr val="FF0000"/>
                </a:solidFill>
              </a:rPr>
              <a:t>57.15</a:t>
            </a:r>
            <a:r>
              <a:rPr lang="en-US" sz="2400"/>
              <a:t> seconds. </a:t>
            </a:r>
            <a:endParaRPr/>
          </a:p>
          <a:p>
            <a:pPr indent="-306000" lvl="0" marL="306000" rtl="0" algn="l">
              <a:spcBef>
                <a:spcPts val="1080"/>
              </a:spcBef>
              <a:spcAft>
                <a:spcPts val="0"/>
              </a:spcAft>
              <a:buSzPts val="2208"/>
              <a:buChar char="◼"/>
            </a:pPr>
            <a:r>
              <a:rPr lang="en-US" sz="2400"/>
              <a:t>Transfer of </a:t>
            </a:r>
            <a:r>
              <a:rPr lang="en-US" sz="2400">
                <a:solidFill>
                  <a:srgbClr val="FF0000"/>
                </a:solidFill>
              </a:rPr>
              <a:t>1.128</a:t>
            </a:r>
            <a:r>
              <a:rPr lang="en-US" sz="2400"/>
              <a:t> L water from Tank 1 to Tank 2 took exactly </a:t>
            </a:r>
            <a:r>
              <a:rPr lang="en-US" sz="2400">
                <a:solidFill>
                  <a:srgbClr val="FF0000"/>
                </a:solidFill>
              </a:rPr>
              <a:t>2 </a:t>
            </a:r>
            <a:r>
              <a:rPr lang="en-US" sz="2400"/>
              <a:t>minutes . The flow rate was approximately </a:t>
            </a:r>
            <a:r>
              <a:rPr lang="en-US" sz="2400">
                <a:solidFill>
                  <a:srgbClr val="FF0000"/>
                </a:solidFill>
              </a:rPr>
              <a:t>0.5L</a:t>
            </a:r>
            <a:r>
              <a:rPr lang="en-US" sz="2400"/>
              <a:t> per minute. </a:t>
            </a:r>
            <a:r>
              <a:rPr lang="en-US" sz="2400">
                <a:solidFill>
                  <a:schemeClr val="dk1"/>
                </a:solidFill>
              </a:rPr>
              <a:t>Respectively, after 2.5 minutes we stopped the flow. In the result </a:t>
            </a:r>
            <a:r>
              <a:rPr lang="en-US" sz="2400">
                <a:solidFill>
                  <a:srgbClr val="FF0000"/>
                </a:solidFill>
              </a:rPr>
              <a:t>1.46L</a:t>
            </a:r>
            <a:r>
              <a:rPr lang="en-US" sz="2400">
                <a:solidFill>
                  <a:schemeClr val="dk1"/>
                </a:solidFill>
              </a:rPr>
              <a:t> of water was in Tank </a:t>
            </a:r>
            <a:r>
              <a:rPr lang="en-US" sz="2400">
                <a:solidFill>
                  <a:srgbClr val="FF0000"/>
                </a:solidFill>
              </a:rPr>
              <a:t>2</a:t>
            </a:r>
            <a:r>
              <a:rPr lang="en-US" sz="2400">
                <a:solidFill>
                  <a:schemeClr val="dk1"/>
                </a:solidFill>
              </a:rPr>
              <a:t> overall. </a:t>
            </a:r>
            <a:endParaRPr b="1" sz="2400" u="sng">
              <a:solidFill>
                <a:schemeClr val="dk1"/>
              </a:solidFill>
            </a:endParaRPr>
          </a:p>
          <a:p>
            <a:pPr indent="-318192" lvl="0" marL="306000" rtl="0" algn="l">
              <a:spcBef>
                <a:spcPts val="1080"/>
              </a:spcBef>
              <a:spcAft>
                <a:spcPts val="0"/>
              </a:spcAft>
              <a:buSzPts val="2400"/>
              <a:buChar char="◼"/>
            </a:pPr>
            <a:r>
              <a:t/>
            </a:r>
            <a:endParaRPr sz="2400"/>
          </a:p>
          <a:p>
            <a:pPr indent="-306000" lvl="0" marL="306000" rtl="0" algn="l">
              <a:spcBef>
                <a:spcPts val="1080"/>
              </a:spcBef>
              <a:spcAft>
                <a:spcPts val="0"/>
              </a:spcAft>
              <a:buSzPts val="2208"/>
              <a:buChar char="◼"/>
            </a:pPr>
            <a:r>
              <a:rPr lang="en-US" sz="2400">
                <a:solidFill>
                  <a:srgbClr val="FF0000"/>
                </a:solidFill>
              </a:rPr>
              <a:t>0.8</a:t>
            </a:r>
            <a:r>
              <a:rPr lang="en-US" sz="2400"/>
              <a:t>L/min rate was not up to our system, as it cannot sustain, maintain this pressure in the tubes. So, we completed an alternative version of the task. The flow of water of </a:t>
            </a:r>
            <a:r>
              <a:rPr lang="en-US" sz="2400">
                <a:solidFill>
                  <a:srgbClr val="FF0000"/>
                </a:solidFill>
              </a:rPr>
              <a:t>0.515</a:t>
            </a:r>
            <a:r>
              <a:rPr lang="en-US" sz="2400"/>
              <a:t>L/min rate was launched steadily for 3 minutes. </a:t>
            </a:r>
            <a:endParaRPr/>
          </a:p>
          <a:p>
            <a:pPr indent="-165792" lvl="0" marL="306000" rtl="0" algn="l">
              <a:spcBef>
                <a:spcPts val="1080"/>
              </a:spcBef>
              <a:spcAft>
                <a:spcPts val="0"/>
              </a:spcAft>
              <a:buSzPts val="2208"/>
              <a:buNone/>
            </a:pPr>
            <a:r>
              <a:t/>
            </a:r>
            <a:endParaRPr sz="2400"/>
          </a:p>
          <a:p>
            <a:pPr indent="-200844" lvl="0" marL="306000" rtl="0" algn="l">
              <a:spcBef>
                <a:spcPts val="960"/>
              </a:spcBef>
              <a:spcAft>
                <a:spcPts val="0"/>
              </a:spcAft>
              <a:buSzPts val="1656"/>
              <a:buNone/>
            </a:pPr>
            <a:r>
              <a:t/>
            </a:r>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800"/>
              <a:buFont typeface="Cabin"/>
              <a:buNone/>
            </a:pPr>
            <a:r>
              <a:rPr lang="en-US"/>
              <a:t>ERROR AND PROBLEMS WE FACED</a:t>
            </a:r>
            <a:endParaRPr/>
          </a:p>
        </p:txBody>
      </p:sp>
      <p:sp>
        <p:nvSpPr>
          <p:cNvPr id="250" name="Google Shape;250;p30"/>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656"/>
              <a:buNone/>
            </a:pPr>
            <a:r>
              <a:rPr lang="en-US"/>
              <a:t>During coding and assembling the project our team faced following problems</a:t>
            </a:r>
            <a:endParaRPr/>
          </a:p>
          <a:p>
            <a:pPr indent="0" lvl="0" marL="0" rtl="0" algn="l">
              <a:spcBef>
                <a:spcPts val="960"/>
              </a:spcBef>
              <a:spcAft>
                <a:spcPts val="0"/>
              </a:spcAft>
              <a:buSzPts val="1656"/>
              <a:buNone/>
            </a:pPr>
            <a:r>
              <a:rPr lang="en-US"/>
              <a:t>Water leak:</a:t>
            </a:r>
            <a:endParaRPr/>
          </a:p>
          <a:p>
            <a:pPr indent="-306000" lvl="0" marL="306000" rtl="0" algn="l">
              <a:spcBef>
                <a:spcPts val="960"/>
              </a:spcBef>
              <a:spcAft>
                <a:spcPts val="0"/>
              </a:spcAft>
              <a:buSzPts val="1656"/>
              <a:buChar char="◼"/>
            </a:pPr>
            <a:r>
              <a:rPr lang="en-US"/>
              <a:t>Problems with water leak led to problems with pressure sensor which led caused inability to operate electronic valve.</a:t>
            </a:r>
            <a:endParaRPr/>
          </a:p>
          <a:p>
            <a:pPr indent="-306000" lvl="0" marL="306000" rtl="0" algn="l">
              <a:spcBef>
                <a:spcPts val="960"/>
              </a:spcBef>
              <a:spcAft>
                <a:spcPts val="0"/>
              </a:spcAft>
              <a:buSzPts val="1656"/>
              <a:buChar char="◼"/>
            </a:pPr>
            <a:r>
              <a:rPr lang="en-US"/>
              <a:t>Time</a:t>
            </a:r>
            <a:endParaRPr/>
          </a:p>
          <a:p>
            <a:pPr indent="-306000" lvl="0" marL="306000" rtl="0" algn="l">
              <a:spcBef>
                <a:spcPts val="960"/>
              </a:spcBef>
              <a:spcAft>
                <a:spcPts val="0"/>
              </a:spcAft>
              <a:buSzPts val="1656"/>
              <a:buChar char="◼"/>
            </a:pPr>
            <a:r>
              <a:rPr lang="en-US"/>
              <a:t>Small design error</a:t>
            </a:r>
            <a:endParaRPr/>
          </a:p>
          <a:p>
            <a:pPr indent="-200844" lvl="0" marL="306000" rtl="0" algn="l">
              <a:spcBef>
                <a:spcPts val="960"/>
              </a:spcBef>
              <a:spcAft>
                <a:spcPts val="0"/>
              </a:spcAft>
              <a:buSzPts val="1656"/>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1"/>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GRAPHS</a:t>
            </a:r>
            <a:endParaRPr/>
          </a:p>
        </p:txBody>
      </p:sp>
      <p:sp>
        <p:nvSpPr>
          <p:cNvPr id="256" name="Google Shape;256;p31"/>
          <p:cNvSpPr txBox="1"/>
          <p:nvPr>
            <p:ph idx="1" type="body"/>
          </p:nvPr>
        </p:nvSpPr>
        <p:spPr>
          <a:xfrm>
            <a:off x="581192" y="2180496"/>
            <a:ext cx="11029500" cy="3678300"/>
          </a:xfrm>
          <a:prstGeom prst="rect">
            <a:avLst/>
          </a:prstGeom>
        </p:spPr>
        <p:txBody>
          <a:bodyPr anchorCtr="0" anchor="ctr" bIns="45700" lIns="91425" spcFirstLastPara="1" rIns="91425" wrap="square" tIns="45700">
            <a:noAutofit/>
          </a:bodyPr>
          <a:lstStyle/>
          <a:p>
            <a:pPr indent="0" lvl="0" marL="0" rtl="0" algn="l">
              <a:spcBef>
                <a:spcPts val="360"/>
              </a:spcBef>
              <a:spcAft>
                <a:spcPts val="0"/>
              </a:spcAft>
              <a:buNone/>
            </a:pPr>
            <a:r>
              <a:rPr lang="en-US"/>
              <a:t>Flow vs time graph </a:t>
            </a:r>
            <a:endParaRPr/>
          </a:p>
          <a:p>
            <a:pPr indent="0" lvl="0" marL="0" rtl="0" algn="l">
              <a:spcBef>
                <a:spcPts val="600"/>
              </a:spcBef>
              <a:spcAft>
                <a:spcPts val="600"/>
              </a:spcAft>
              <a:buNone/>
            </a:pPr>
            <a:r>
              <a:rPr lang="en-US"/>
              <a:t>For period of 5 mins</a:t>
            </a:r>
            <a:endParaRPr/>
          </a:p>
        </p:txBody>
      </p:sp>
      <p:pic>
        <p:nvPicPr>
          <p:cNvPr id="257" name="Google Shape;257;p31" title="Chart"/>
          <p:cNvPicPr preferRelativeResize="0"/>
          <p:nvPr/>
        </p:nvPicPr>
        <p:blipFill>
          <a:blip r:embed="rId3">
            <a:alphaModFix/>
          </a:blip>
          <a:stretch>
            <a:fillRect/>
          </a:stretch>
        </p:blipFill>
        <p:spPr>
          <a:xfrm>
            <a:off x="2881250" y="1886863"/>
            <a:ext cx="6429375" cy="3971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4"/>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800"/>
              <a:buFont typeface="Cabin"/>
              <a:buNone/>
            </a:pPr>
            <a:r>
              <a:rPr lang="en-US"/>
              <a:t>RESPONSIBILITIES </a:t>
            </a:r>
            <a:endParaRPr/>
          </a:p>
        </p:txBody>
      </p:sp>
      <p:sp>
        <p:nvSpPr>
          <p:cNvPr id="106" name="Google Shape;106;p14"/>
          <p:cNvSpPr txBox="1"/>
          <p:nvPr>
            <p:ph idx="1" type="body"/>
          </p:nvPr>
        </p:nvSpPr>
        <p:spPr>
          <a:xfrm>
            <a:off x="6096001" y="2332896"/>
            <a:ext cx="5353050" cy="367830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840"/>
              <a:buNone/>
            </a:pPr>
            <a:r>
              <a:rPr b="1" lang="en-US" sz="2000">
                <a:solidFill>
                  <a:schemeClr val="dk1"/>
                </a:solidFill>
              </a:rPr>
              <a:t>Coding:</a:t>
            </a:r>
            <a:endParaRPr/>
          </a:p>
          <a:p>
            <a:pPr indent="-306000" lvl="0" marL="306000" rtl="0" algn="l">
              <a:spcBef>
                <a:spcPts val="1000"/>
              </a:spcBef>
              <a:spcAft>
                <a:spcPts val="0"/>
              </a:spcAft>
              <a:buSzPts val="1840"/>
              <a:buChar char="◼"/>
            </a:pPr>
            <a:r>
              <a:rPr lang="en-US" sz="2000">
                <a:solidFill>
                  <a:schemeClr val="dk1"/>
                </a:solidFill>
              </a:rPr>
              <a:t>Rustam Alimkulov </a:t>
            </a:r>
            <a:endParaRPr/>
          </a:p>
          <a:p>
            <a:pPr indent="-306000" lvl="0" marL="306000" rtl="0" algn="l">
              <a:spcBef>
                <a:spcPts val="1000"/>
              </a:spcBef>
              <a:spcAft>
                <a:spcPts val="0"/>
              </a:spcAft>
              <a:buSzPts val="1840"/>
              <a:buChar char="◼"/>
            </a:pPr>
            <a:r>
              <a:rPr lang="en-US" sz="2000">
                <a:solidFill>
                  <a:schemeClr val="dk1"/>
                </a:solidFill>
              </a:rPr>
              <a:t>Ruslan Mannanov </a:t>
            </a:r>
            <a:endParaRPr/>
          </a:p>
          <a:p>
            <a:pPr indent="0" lvl="0" marL="0" rtl="0" algn="l">
              <a:spcBef>
                <a:spcPts val="1000"/>
              </a:spcBef>
              <a:spcAft>
                <a:spcPts val="0"/>
              </a:spcAft>
              <a:buSzPts val="1840"/>
              <a:buNone/>
            </a:pPr>
            <a:r>
              <a:rPr b="1" lang="en-US" sz="2000">
                <a:solidFill>
                  <a:schemeClr val="dk1"/>
                </a:solidFill>
              </a:rPr>
              <a:t>Presentation:</a:t>
            </a:r>
            <a:endParaRPr/>
          </a:p>
          <a:p>
            <a:pPr indent="-306000" lvl="0" marL="306000" rtl="0" algn="l">
              <a:spcBef>
                <a:spcPts val="1000"/>
              </a:spcBef>
              <a:spcAft>
                <a:spcPts val="0"/>
              </a:spcAft>
              <a:buSzPts val="1840"/>
              <a:buChar char="◼"/>
            </a:pPr>
            <a:r>
              <a:rPr lang="en-US" sz="2000">
                <a:solidFill>
                  <a:schemeClr val="dk1"/>
                </a:solidFill>
              </a:rPr>
              <a:t>Abilmansur Yestay </a:t>
            </a:r>
            <a:endParaRPr/>
          </a:p>
          <a:p>
            <a:pPr indent="-306000" lvl="0" marL="306000" rtl="0" algn="l">
              <a:spcBef>
                <a:spcPts val="1000"/>
              </a:spcBef>
              <a:spcAft>
                <a:spcPts val="0"/>
              </a:spcAft>
              <a:buSzPts val="1840"/>
              <a:buChar char="◼"/>
            </a:pPr>
            <a:r>
              <a:rPr lang="en-US" sz="2000">
                <a:solidFill>
                  <a:schemeClr val="dk1"/>
                </a:solidFill>
              </a:rPr>
              <a:t>Temirlan Zholaman(</a:t>
            </a:r>
            <a:r>
              <a:rPr i="1" lang="en-US" sz="2000">
                <a:solidFill>
                  <a:schemeClr val="dk1"/>
                </a:solidFill>
              </a:rPr>
              <a:t>team leader</a:t>
            </a:r>
            <a:r>
              <a:rPr lang="en-US" sz="2000">
                <a:solidFill>
                  <a:schemeClr val="dk1"/>
                </a:solidFill>
              </a:rPr>
              <a:t>)</a:t>
            </a:r>
            <a:endParaRPr/>
          </a:p>
          <a:p>
            <a:pPr indent="-200844" lvl="0" marL="306000" rtl="0" algn="l">
              <a:spcBef>
                <a:spcPts val="960"/>
              </a:spcBef>
              <a:spcAft>
                <a:spcPts val="0"/>
              </a:spcAft>
              <a:buSzPts val="1656"/>
              <a:buNone/>
            </a:pPr>
            <a:r>
              <a:t/>
            </a:r>
            <a:endParaRPr/>
          </a:p>
        </p:txBody>
      </p:sp>
      <p:sp>
        <p:nvSpPr>
          <p:cNvPr id="107" name="Google Shape;107;p14"/>
          <p:cNvSpPr txBox="1"/>
          <p:nvPr/>
        </p:nvSpPr>
        <p:spPr>
          <a:xfrm>
            <a:off x="733592" y="2332896"/>
            <a:ext cx="4876633" cy="367830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2"/>
              </a:buClr>
              <a:buSzPts val="1840"/>
              <a:buFont typeface="Noto Sans Symbols"/>
              <a:buNone/>
            </a:pPr>
            <a:r>
              <a:rPr b="1" i="0" lang="en-US" sz="2000" u="none" cap="none" strike="noStrike">
                <a:solidFill>
                  <a:schemeClr val="dk1"/>
                </a:solidFill>
                <a:latin typeface="Cabin"/>
                <a:ea typeface="Cabin"/>
                <a:cs typeface="Cabin"/>
                <a:sym typeface="Cabin"/>
              </a:rPr>
              <a:t>Report:</a:t>
            </a:r>
            <a:endParaRPr/>
          </a:p>
          <a:p>
            <a:pPr indent="-306000" lvl="0" marL="306000" marR="0" rtl="0" algn="l">
              <a:spcBef>
                <a:spcPts val="1000"/>
              </a:spcBef>
              <a:spcAft>
                <a:spcPts val="0"/>
              </a:spcAft>
              <a:buClr>
                <a:schemeClr val="accent2"/>
              </a:buClr>
              <a:buSzPts val="1840"/>
              <a:buFont typeface="Noto Sans Symbols"/>
              <a:buChar char="◼"/>
            </a:pPr>
            <a:r>
              <a:rPr b="0" i="0" lang="en-US" sz="2000" u="none" cap="none" strike="noStrike">
                <a:solidFill>
                  <a:schemeClr val="dk1"/>
                </a:solidFill>
                <a:latin typeface="Cabin"/>
                <a:ea typeface="Cabin"/>
                <a:cs typeface="Cabin"/>
                <a:sym typeface="Cabin"/>
              </a:rPr>
              <a:t>Aktoty Beketova </a:t>
            </a:r>
            <a:endParaRPr/>
          </a:p>
          <a:p>
            <a:pPr indent="-306000" lvl="0" marL="306000" marR="0" rtl="0" algn="l">
              <a:spcBef>
                <a:spcPts val="1000"/>
              </a:spcBef>
              <a:spcAft>
                <a:spcPts val="0"/>
              </a:spcAft>
              <a:buClr>
                <a:schemeClr val="accent2"/>
              </a:buClr>
              <a:buSzPts val="1840"/>
              <a:buFont typeface="Noto Sans Symbols"/>
              <a:buChar char="◼"/>
            </a:pPr>
            <a:r>
              <a:rPr b="0" i="0" lang="en-US" sz="2000" u="none" cap="none" strike="noStrike">
                <a:solidFill>
                  <a:schemeClr val="dk1"/>
                </a:solidFill>
                <a:latin typeface="Cabin"/>
                <a:ea typeface="Cabin"/>
                <a:cs typeface="Cabin"/>
                <a:sym typeface="Cabin"/>
              </a:rPr>
              <a:t>Assanali Kaidarov(associate leader)</a:t>
            </a:r>
            <a:endParaRPr/>
          </a:p>
          <a:p>
            <a:pPr indent="0" lvl="0" marL="0" marR="0" rtl="0" algn="l">
              <a:spcBef>
                <a:spcPts val="1000"/>
              </a:spcBef>
              <a:spcAft>
                <a:spcPts val="0"/>
              </a:spcAft>
              <a:buClr>
                <a:schemeClr val="accent2"/>
              </a:buClr>
              <a:buSzPts val="1840"/>
              <a:buFont typeface="Noto Sans Symbols"/>
              <a:buNone/>
            </a:pPr>
            <a:r>
              <a:rPr b="1" i="0" lang="en-US" sz="2000" u="none" cap="none" strike="noStrike">
                <a:solidFill>
                  <a:schemeClr val="dk2"/>
                </a:solidFill>
                <a:latin typeface="Cabin"/>
                <a:ea typeface="Cabin"/>
                <a:cs typeface="Cabin"/>
                <a:sym typeface="Cabin"/>
              </a:rPr>
              <a:t>3D modeling :</a:t>
            </a:r>
            <a:endParaRPr b="1" i="0" sz="2000" u="none" cap="none" strike="noStrike">
              <a:solidFill>
                <a:schemeClr val="dk1"/>
              </a:solidFill>
              <a:latin typeface="Cabin"/>
              <a:ea typeface="Cabin"/>
              <a:cs typeface="Cabin"/>
              <a:sym typeface="Cabin"/>
            </a:endParaRPr>
          </a:p>
          <a:p>
            <a:pPr indent="-306000" lvl="0" marL="306000" marR="0" rtl="0" algn="l">
              <a:spcBef>
                <a:spcPts val="1000"/>
              </a:spcBef>
              <a:spcAft>
                <a:spcPts val="0"/>
              </a:spcAft>
              <a:buClr>
                <a:schemeClr val="accent2"/>
              </a:buClr>
              <a:buSzPts val="1840"/>
              <a:buFont typeface="Noto Sans Symbols"/>
              <a:buChar char="◼"/>
            </a:pPr>
            <a:r>
              <a:rPr b="0" i="0" lang="en-US" sz="2000" u="none" cap="none" strike="noStrike">
                <a:solidFill>
                  <a:schemeClr val="dk1"/>
                </a:solidFill>
                <a:latin typeface="Cabin"/>
                <a:ea typeface="Cabin"/>
                <a:cs typeface="Cabin"/>
                <a:sym typeface="Cabin"/>
              </a:rPr>
              <a:t>Askhat Doschanov </a:t>
            </a:r>
            <a:endParaRPr/>
          </a:p>
          <a:p>
            <a:pPr indent="-306000" lvl="0" marL="306000" marR="0" rtl="0" algn="l">
              <a:spcBef>
                <a:spcPts val="1000"/>
              </a:spcBef>
              <a:spcAft>
                <a:spcPts val="0"/>
              </a:spcAft>
              <a:buClr>
                <a:schemeClr val="accent2"/>
              </a:buClr>
              <a:buSzPts val="1840"/>
              <a:buFont typeface="Noto Sans Symbols"/>
              <a:buChar char="◼"/>
            </a:pPr>
            <a:r>
              <a:rPr b="0" i="0" lang="en-US" sz="2000" u="none" cap="none" strike="noStrike">
                <a:solidFill>
                  <a:schemeClr val="dk1"/>
                </a:solidFill>
                <a:latin typeface="Cabin"/>
                <a:ea typeface="Cabin"/>
                <a:cs typeface="Cabin"/>
                <a:sym typeface="Cabin"/>
              </a:rPr>
              <a:t>Aimira Rychshanova </a:t>
            </a:r>
            <a:endParaRPr/>
          </a:p>
          <a:p>
            <a:pPr indent="0" lvl="0" marL="0" marR="0" rtl="0" algn="l">
              <a:spcBef>
                <a:spcPts val="960"/>
              </a:spcBef>
              <a:spcAft>
                <a:spcPts val="0"/>
              </a:spcAft>
              <a:buClr>
                <a:schemeClr val="accent2"/>
              </a:buClr>
              <a:buSzPts val="1656"/>
              <a:buFont typeface="Noto Sans Symbols"/>
              <a:buNone/>
            </a:pPr>
            <a:r>
              <a:t/>
            </a:r>
            <a:endParaRPr b="0" i="0" sz="1800" u="none" cap="none" strike="noStrike">
              <a:solidFill>
                <a:schemeClr val="dk1"/>
              </a:solidFill>
              <a:latin typeface="Cabin"/>
              <a:ea typeface="Cabin"/>
              <a:cs typeface="Cabin"/>
              <a:sym typeface="Cabi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GRAPHS</a:t>
            </a:r>
            <a:endParaRPr/>
          </a:p>
        </p:txBody>
      </p:sp>
      <p:sp>
        <p:nvSpPr>
          <p:cNvPr id="263" name="Google Shape;263;p32"/>
          <p:cNvSpPr txBox="1"/>
          <p:nvPr>
            <p:ph idx="1" type="body"/>
          </p:nvPr>
        </p:nvSpPr>
        <p:spPr>
          <a:xfrm>
            <a:off x="581192" y="2180496"/>
            <a:ext cx="11029500" cy="36783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t/>
            </a:r>
            <a:endParaRPr/>
          </a:p>
        </p:txBody>
      </p:sp>
      <p:pic>
        <p:nvPicPr>
          <p:cNvPr id="264" name="Google Shape;264;p32" title="Chart"/>
          <p:cNvPicPr preferRelativeResize="0"/>
          <p:nvPr/>
        </p:nvPicPr>
        <p:blipFill rotWithShape="1">
          <a:blip r:embed="rId3">
            <a:alphaModFix/>
          </a:blip>
          <a:srcRect b="0" l="-709" r="-709" t="0"/>
          <a:stretch/>
        </p:blipFill>
        <p:spPr>
          <a:xfrm>
            <a:off x="581188" y="2180498"/>
            <a:ext cx="5345375" cy="3256175"/>
          </a:xfrm>
          <a:prstGeom prst="rect">
            <a:avLst/>
          </a:prstGeom>
          <a:noFill/>
          <a:ln>
            <a:noFill/>
          </a:ln>
        </p:spPr>
      </p:pic>
      <p:pic>
        <p:nvPicPr>
          <p:cNvPr id="265" name="Google Shape;265;p32" title="Chart"/>
          <p:cNvPicPr preferRelativeResize="0"/>
          <p:nvPr/>
        </p:nvPicPr>
        <p:blipFill>
          <a:blip r:embed="rId4">
            <a:alphaModFix/>
          </a:blip>
          <a:stretch>
            <a:fillRect/>
          </a:stretch>
        </p:blipFill>
        <p:spPr>
          <a:xfrm>
            <a:off x="5746325" y="2157462"/>
            <a:ext cx="5345350" cy="3302238"/>
          </a:xfrm>
          <a:prstGeom prst="rect">
            <a:avLst/>
          </a:prstGeom>
          <a:noFill/>
          <a:ln>
            <a:noFill/>
          </a:ln>
        </p:spPr>
      </p:pic>
      <p:sp>
        <p:nvSpPr>
          <p:cNvPr id="266" name="Google Shape;266;p32"/>
          <p:cNvSpPr txBox="1"/>
          <p:nvPr/>
        </p:nvSpPr>
        <p:spPr>
          <a:xfrm>
            <a:off x="2085100" y="6043500"/>
            <a:ext cx="7998300" cy="5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Pressure(kPa) vs Time for open main2                    Pressure(kPa)vs Time for closed main2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3"/>
          <p:cNvSpPr txBox="1"/>
          <p:nvPr>
            <p:ph type="title"/>
          </p:nvPr>
        </p:nvSpPr>
        <p:spPr>
          <a:xfrm>
            <a:off x="581192" y="702156"/>
            <a:ext cx="11029500" cy="1013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VISCOSITY</a:t>
            </a:r>
            <a:endParaRPr/>
          </a:p>
        </p:txBody>
      </p:sp>
      <p:sp>
        <p:nvSpPr>
          <p:cNvPr id="272" name="Google Shape;272;p33"/>
          <p:cNvSpPr txBox="1"/>
          <p:nvPr>
            <p:ph idx="1" type="body"/>
          </p:nvPr>
        </p:nvSpPr>
        <p:spPr>
          <a:xfrm>
            <a:off x="581192" y="2180496"/>
            <a:ext cx="11029500" cy="3678300"/>
          </a:xfrm>
          <a:prstGeom prst="rect">
            <a:avLst/>
          </a:prstGeom>
        </p:spPr>
        <p:txBody>
          <a:bodyPr anchorCtr="0" anchor="ctr" bIns="45700" lIns="91425" spcFirstLastPara="1" rIns="91425" wrap="square" tIns="45700">
            <a:noAutofit/>
          </a:bodyPr>
          <a:lstStyle/>
          <a:p>
            <a:pPr indent="0" lvl="0" marL="0" rtl="0" algn="l">
              <a:spcBef>
                <a:spcPts val="360"/>
              </a:spcBef>
              <a:spcAft>
                <a:spcPts val="600"/>
              </a:spcAft>
              <a:buNone/>
            </a:pPr>
            <a:r>
              <a:rPr lang="en-US" sz="2400"/>
              <a:t>All measurements will be included in report.</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4"/>
          <p:cNvSpPr/>
          <p:nvPr/>
        </p:nvSpPr>
        <p:spPr>
          <a:xfrm>
            <a:off x="2081924" y="2967335"/>
            <a:ext cx="8028160"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5400" cap="none">
                <a:solidFill>
                  <a:srgbClr val="EDBDD7"/>
                </a:solidFill>
                <a:latin typeface="Cabin"/>
                <a:ea typeface="Cabin"/>
                <a:cs typeface="Cabin"/>
                <a:sym typeface="Cabin"/>
              </a:rPr>
              <a:t>Thank you for attention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800"/>
              <a:buFont typeface="Cabin"/>
              <a:buNone/>
            </a:pPr>
            <a:r>
              <a:rPr lang="en-US"/>
              <a:t>REFERENCE</a:t>
            </a:r>
            <a:endParaRPr/>
          </a:p>
        </p:txBody>
      </p:sp>
      <p:sp>
        <p:nvSpPr>
          <p:cNvPr id="283" name="Google Shape;283;p35"/>
          <p:cNvSpPr txBox="1"/>
          <p:nvPr>
            <p:ph idx="1" type="body"/>
          </p:nvPr>
        </p:nvSpPr>
        <p:spPr>
          <a:xfrm>
            <a:off x="581192" y="2180496"/>
            <a:ext cx="11029615" cy="3678303"/>
          </a:xfrm>
          <a:prstGeom prst="rect">
            <a:avLst/>
          </a:prstGeom>
          <a:noFill/>
          <a:ln>
            <a:noFill/>
          </a:ln>
        </p:spPr>
        <p:txBody>
          <a:bodyPr anchorCtr="0" anchor="ctr" bIns="45700" lIns="91425" spcFirstLastPara="1" rIns="91425" wrap="square" tIns="45700">
            <a:noAutofit/>
          </a:bodyPr>
          <a:lstStyle/>
          <a:p>
            <a:pPr indent="-306000" lvl="0" marL="306000" rtl="0" algn="l">
              <a:spcBef>
                <a:spcPts val="0"/>
              </a:spcBef>
              <a:spcAft>
                <a:spcPts val="0"/>
              </a:spcAft>
              <a:buSzPts val="1656"/>
              <a:buChar char="◼"/>
            </a:pPr>
            <a:r>
              <a:rPr lang="en-US"/>
              <a:t>1. Pictures were taken from project presentation.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5"/>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800"/>
              <a:buFont typeface="Cabin"/>
              <a:buNone/>
            </a:pPr>
            <a:r>
              <a:rPr lang="en-US"/>
              <a:t>AIMS	OF THE PROJECT</a:t>
            </a:r>
            <a:endParaRPr/>
          </a:p>
        </p:txBody>
      </p:sp>
      <p:grpSp>
        <p:nvGrpSpPr>
          <p:cNvPr id="113" name="Google Shape;113;p15"/>
          <p:cNvGrpSpPr/>
          <p:nvPr/>
        </p:nvGrpSpPr>
        <p:grpSpPr>
          <a:xfrm>
            <a:off x="-6005104" y="529824"/>
            <a:ext cx="17762108" cy="7293488"/>
            <a:chOff x="-6125176" y="-937410"/>
            <a:chExt cx="17762108" cy="7293488"/>
          </a:xfrm>
        </p:grpSpPr>
        <p:sp>
          <p:nvSpPr>
            <p:cNvPr id="114" name="Google Shape;114;p15"/>
            <p:cNvSpPr/>
            <p:nvPr/>
          </p:nvSpPr>
          <p:spPr>
            <a:xfrm>
              <a:off x="-6125176" y="-937410"/>
              <a:ext cx="7293488" cy="7293488"/>
            </a:xfrm>
            <a:prstGeom prst="blockArc">
              <a:avLst>
                <a:gd fmla="val 18900000" name="adj1"/>
                <a:gd fmla="val 2700000" name="adj2"/>
                <a:gd fmla="val 296" name="adj3"/>
              </a:avLst>
            </a:prstGeom>
            <a:noFill/>
            <a:ln cap="rnd" cmpd="sng" w="22225">
              <a:solidFill>
                <a:srgbClr val="3D0D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752110" y="541866"/>
              <a:ext cx="10884821" cy="1083733"/>
            </a:xfrm>
            <a:prstGeom prst="rect">
              <a:avLst/>
            </a:prstGeom>
            <a:solidFill>
              <a:srgbClr val="4D113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txBox="1"/>
            <p:nvPr/>
          </p:nvSpPr>
          <p:spPr>
            <a:xfrm>
              <a:off x="752110" y="541866"/>
              <a:ext cx="10884821" cy="1083733"/>
            </a:xfrm>
            <a:prstGeom prst="rect">
              <a:avLst/>
            </a:prstGeom>
            <a:noFill/>
            <a:ln>
              <a:noFill/>
            </a:ln>
          </p:spPr>
          <p:txBody>
            <a:bodyPr anchorCtr="0" anchor="ctr" bIns="83800" lIns="860200" spcFirstLastPara="1" rIns="83800" wrap="square" tIns="83800">
              <a:noAutofit/>
            </a:bodyPr>
            <a:lstStyle/>
            <a:p>
              <a:pPr indent="0" lvl="0" marL="0" marR="0" rtl="0" algn="l">
                <a:lnSpc>
                  <a:spcPct val="90000"/>
                </a:lnSpc>
                <a:spcBef>
                  <a:spcPts val="0"/>
                </a:spcBef>
                <a:spcAft>
                  <a:spcPts val="0"/>
                </a:spcAft>
                <a:buClr>
                  <a:schemeClr val="lt1"/>
                </a:buClr>
                <a:buSzPts val="3300"/>
                <a:buFont typeface="Cabin"/>
                <a:buNone/>
              </a:pPr>
              <a:r>
                <a:rPr b="0" i="0" lang="en-US" sz="3300" u="none" cap="none" strike="noStrike">
                  <a:solidFill>
                    <a:schemeClr val="lt1"/>
                  </a:solidFill>
                  <a:latin typeface="Cabin"/>
                  <a:ea typeface="Cabin"/>
                  <a:cs typeface="Cabin"/>
                  <a:sym typeface="Cabin"/>
                </a:rPr>
                <a:t>Integrate and develop engineering skills of each team member during building a fluid transportation network </a:t>
              </a:r>
              <a:endParaRPr b="0" i="0" sz="3300" u="none" cap="none" strike="noStrike">
                <a:solidFill>
                  <a:schemeClr val="lt1"/>
                </a:solidFill>
                <a:latin typeface="Cabin"/>
                <a:ea typeface="Cabin"/>
                <a:cs typeface="Cabin"/>
                <a:sym typeface="Cabin"/>
              </a:endParaRPr>
            </a:p>
          </p:txBody>
        </p:sp>
        <p:sp>
          <p:nvSpPr>
            <p:cNvPr id="117" name="Google Shape;117;p15"/>
            <p:cNvSpPr/>
            <p:nvPr/>
          </p:nvSpPr>
          <p:spPr>
            <a:xfrm>
              <a:off x="74777" y="406400"/>
              <a:ext cx="1354666" cy="1354666"/>
            </a:xfrm>
            <a:prstGeom prst="ellipse">
              <a:avLst/>
            </a:prstGeom>
            <a:solidFill>
              <a:schemeClr val="lt1"/>
            </a:solidFill>
            <a:ln cap="rnd" cmpd="sng" w="22225">
              <a:solidFill>
                <a:srgbClr val="4D11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1146048" y="2167466"/>
              <a:ext cx="10490884" cy="1083733"/>
            </a:xfrm>
            <a:prstGeom prst="rect">
              <a:avLst/>
            </a:prstGeom>
            <a:solidFill>
              <a:srgbClr val="4D113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txBox="1"/>
            <p:nvPr/>
          </p:nvSpPr>
          <p:spPr>
            <a:xfrm>
              <a:off x="1146048" y="2167466"/>
              <a:ext cx="10490884" cy="1083733"/>
            </a:xfrm>
            <a:prstGeom prst="rect">
              <a:avLst/>
            </a:prstGeom>
            <a:noFill/>
            <a:ln>
              <a:noFill/>
            </a:ln>
          </p:spPr>
          <p:txBody>
            <a:bodyPr anchorCtr="0" anchor="ctr" bIns="83800" lIns="860200" spcFirstLastPara="1" rIns="83800" wrap="square" tIns="83800">
              <a:noAutofit/>
            </a:bodyPr>
            <a:lstStyle/>
            <a:p>
              <a:pPr indent="0" lvl="0" marL="0" marR="0" rtl="0" algn="l">
                <a:lnSpc>
                  <a:spcPct val="90000"/>
                </a:lnSpc>
                <a:spcBef>
                  <a:spcPts val="0"/>
                </a:spcBef>
                <a:spcAft>
                  <a:spcPts val="0"/>
                </a:spcAft>
                <a:buClr>
                  <a:schemeClr val="lt1"/>
                </a:buClr>
                <a:buSzPts val="3300"/>
                <a:buFont typeface="Cabin"/>
                <a:buNone/>
              </a:pPr>
              <a:r>
                <a:rPr b="0" i="0" lang="en-US" sz="3300" u="none" cap="none" strike="noStrike">
                  <a:solidFill>
                    <a:schemeClr val="lt1"/>
                  </a:solidFill>
                  <a:latin typeface="Cabin"/>
                  <a:ea typeface="Cabin"/>
                  <a:cs typeface="Cabin"/>
                  <a:sym typeface="Cabin"/>
                </a:rPr>
                <a:t>Learn CAD skills via working in Rhinoceros 3D </a:t>
              </a:r>
              <a:endParaRPr b="0" i="0" sz="3300" u="none" cap="none" strike="noStrike">
                <a:solidFill>
                  <a:schemeClr val="lt1"/>
                </a:solidFill>
                <a:latin typeface="Cabin"/>
                <a:ea typeface="Cabin"/>
                <a:cs typeface="Cabin"/>
                <a:sym typeface="Cabin"/>
              </a:endParaRPr>
            </a:p>
          </p:txBody>
        </p:sp>
        <p:sp>
          <p:nvSpPr>
            <p:cNvPr id="120" name="Google Shape;120;p15"/>
            <p:cNvSpPr/>
            <p:nvPr/>
          </p:nvSpPr>
          <p:spPr>
            <a:xfrm>
              <a:off x="468714" y="2032000"/>
              <a:ext cx="1354666" cy="1354666"/>
            </a:xfrm>
            <a:prstGeom prst="ellipse">
              <a:avLst/>
            </a:prstGeom>
            <a:solidFill>
              <a:schemeClr val="lt1"/>
            </a:solidFill>
            <a:ln cap="rnd" cmpd="sng" w="22225">
              <a:solidFill>
                <a:srgbClr val="4D11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a:off x="752110" y="3793066"/>
              <a:ext cx="10884821" cy="1083733"/>
            </a:xfrm>
            <a:prstGeom prst="rect">
              <a:avLst/>
            </a:prstGeom>
            <a:solidFill>
              <a:srgbClr val="4D1132"/>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txBox="1"/>
            <p:nvPr/>
          </p:nvSpPr>
          <p:spPr>
            <a:xfrm>
              <a:off x="752110" y="3793066"/>
              <a:ext cx="10884821" cy="1083733"/>
            </a:xfrm>
            <a:prstGeom prst="rect">
              <a:avLst/>
            </a:prstGeom>
            <a:noFill/>
            <a:ln>
              <a:noFill/>
            </a:ln>
          </p:spPr>
          <p:txBody>
            <a:bodyPr anchorCtr="0" anchor="ctr" bIns="83800" lIns="860200" spcFirstLastPara="1" rIns="83800" wrap="square" tIns="83800">
              <a:noAutofit/>
            </a:bodyPr>
            <a:lstStyle/>
            <a:p>
              <a:pPr indent="0" lvl="0" marL="0" marR="0" rtl="0" algn="l">
                <a:lnSpc>
                  <a:spcPct val="90000"/>
                </a:lnSpc>
                <a:spcBef>
                  <a:spcPts val="0"/>
                </a:spcBef>
                <a:spcAft>
                  <a:spcPts val="0"/>
                </a:spcAft>
                <a:buClr>
                  <a:schemeClr val="lt1"/>
                </a:buClr>
                <a:buSzPts val="3300"/>
                <a:buFont typeface="Cabin"/>
                <a:buNone/>
              </a:pPr>
              <a:r>
                <a:rPr b="0" i="0" lang="en-US" sz="3300" u="none" cap="none" strike="noStrike">
                  <a:solidFill>
                    <a:schemeClr val="lt1"/>
                  </a:solidFill>
                  <a:latin typeface="Cabin"/>
                  <a:ea typeface="Cabin"/>
                  <a:cs typeface="Cabin"/>
                  <a:sym typeface="Cabin"/>
                </a:rPr>
                <a:t>Learn Python , to further implement coding skills in our project</a:t>
              </a:r>
              <a:endParaRPr b="0" i="0" sz="3300" u="none" cap="none" strike="noStrike">
                <a:solidFill>
                  <a:schemeClr val="lt1"/>
                </a:solidFill>
                <a:latin typeface="Cabin"/>
                <a:ea typeface="Cabin"/>
                <a:cs typeface="Cabin"/>
                <a:sym typeface="Cabin"/>
              </a:endParaRPr>
            </a:p>
          </p:txBody>
        </p:sp>
        <p:sp>
          <p:nvSpPr>
            <p:cNvPr id="123" name="Google Shape;123;p15"/>
            <p:cNvSpPr/>
            <p:nvPr/>
          </p:nvSpPr>
          <p:spPr>
            <a:xfrm>
              <a:off x="74777" y="3657600"/>
              <a:ext cx="1354666" cy="1354666"/>
            </a:xfrm>
            <a:prstGeom prst="ellipse">
              <a:avLst/>
            </a:prstGeom>
            <a:solidFill>
              <a:schemeClr val="lt1"/>
            </a:solidFill>
            <a:ln cap="rnd" cmpd="sng" w="22225">
              <a:solidFill>
                <a:srgbClr val="4D11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 name="Google Shape;124;p15"/>
          <p:cNvPicPr preferRelativeResize="0"/>
          <p:nvPr/>
        </p:nvPicPr>
        <p:blipFill rotWithShape="1">
          <a:blip r:embed="rId3">
            <a:alphaModFix/>
          </a:blip>
          <a:srcRect b="0" l="0" r="0" t="0"/>
          <a:stretch/>
        </p:blipFill>
        <p:spPr>
          <a:xfrm>
            <a:off x="434108" y="2130052"/>
            <a:ext cx="858673" cy="834821"/>
          </a:xfrm>
          <a:prstGeom prst="rect">
            <a:avLst/>
          </a:prstGeom>
          <a:noFill/>
          <a:ln>
            <a:noFill/>
          </a:ln>
        </p:spPr>
      </p:pic>
      <p:pic>
        <p:nvPicPr>
          <p:cNvPr id="125" name="Google Shape;125;p15"/>
          <p:cNvPicPr preferRelativeResize="0"/>
          <p:nvPr/>
        </p:nvPicPr>
        <p:blipFill rotWithShape="1">
          <a:blip r:embed="rId3">
            <a:alphaModFix/>
          </a:blip>
          <a:srcRect b="0" l="0" r="0" t="0"/>
          <a:stretch/>
        </p:blipFill>
        <p:spPr>
          <a:xfrm>
            <a:off x="863444" y="3759156"/>
            <a:ext cx="858673" cy="834821"/>
          </a:xfrm>
          <a:prstGeom prst="rect">
            <a:avLst/>
          </a:prstGeom>
          <a:noFill/>
          <a:ln>
            <a:noFill/>
          </a:ln>
        </p:spPr>
      </p:pic>
      <p:pic>
        <p:nvPicPr>
          <p:cNvPr id="126" name="Google Shape;126;p15"/>
          <p:cNvPicPr preferRelativeResize="0"/>
          <p:nvPr/>
        </p:nvPicPr>
        <p:blipFill rotWithShape="1">
          <a:blip r:embed="rId3">
            <a:alphaModFix/>
          </a:blip>
          <a:srcRect b="0" l="0" r="0" t="0"/>
          <a:stretch/>
        </p:blipFill>
        <p:spPr>
          <a:xfrm>
            <a:off x="434108" y="5388260"/>
            <a:ext cx="858673" cy="8348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6"/>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800"/>
              <a:buFont typeface="Cabin"/>
              <a:buNone/>
            </a:pPr>
            <a:r>
              <a:rPr lang="en-US"/>
              <a:t>PROVIDED ITEMS</a:t>
            </a:r>
            <a:endParaRPr/>
          </a:p>
        </p:txBody>
      </p:sp>
      <p:sp>
        <p:nvSpPr>
          <p:cNvPr id="132" name="Google Shape;132;p16"/>
          <p:cNvSpPr txBox="1"/>
          <p:nvPr/>
        </p:nvSpPr>
        <p:spPr>
          <a:xfrm>
            <a:off x="944351" y="5073783"/>
            <a:ext cx="227214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Cabin"/>
                <a:ea typeface="Cabin"/>
                <a:cs typeface="Cabin"/>
                <a:sym typeface="Cabin"/>
              </a:rPr>
              <a:t>Flow rate sensor</a:t>
            </a:r>
            <a:endParaRPr/>
          </a:p>
        </p:txBody>
      </p:sp>
      <p:sp>
        <p:nvSpPr>
          <p:cNvPr id="133" name="Google Shape;133;p16"/>
          <p:cNvSpPr txBox="1"/>
          <p:nvPr/>
        </p:nvSpPr>
        <p:spPr>
          <a:xfrm>
            <a:off x="3346318" y="5099754"/>
            <a:ext cx="236795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bin"/>
                <a:ea typeface="Cabin"/>
                <a:cs typeface="Cabin"/>
                <a:sym typeface="Cabin"/>
              </a:rPr>
              <a:t>Differential pressure</a:t>
            </a:r>
            <a:endParaRPr/>
          </a:p>
          <a:p>
            <a:pPr indent="0" lvl="0" marL="0" marR="0" rtl="0" algn="l">
              <a:spcBef>
                <a:spcPts val="0"/>
              </a:spcBef>
              <a:spcAft>
                <a:spcPts val="0"/>
              </a:spcAft>
              <a:buNone/>
            </a:pPr>
            <a:r>
              <a:rPr lang="en-US" sz="1800">
                <a:solidFill>
                  <a:schemeClr val="dk1"/>
                </a:solidFill>
                <a:latin typeface="Cabin"/>
                <a:ea typeface="Cabin"/>
                <a:cs typeface="Cabin"/>
                <a:sym typeface="Cabin"/>
              </a:rPr>
              <a:t> sensor</a:t>
            </a:r>
            <a:endParaRPr/>
          </a:p>
        </p:txBody>
      </p:sp>
      <p:sp>
        <p:nvSpPr>
          <p:cNvPr id="134" name="Google Shape;134;p16"/>
          <p:cNvSpPr txBox="1"/>
          <p:nvPr/>
        </p:nvSpPr>
        <p:spPr>
          <a:xfrm>
            <a:off x="6668650" y="5053587"/>
            <a:ext cx="188384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bin"/>
                <a:ea typeface="Cabin"/>
                <a:cs typeface="Cabin"/>
                <a:sym typeface="Cabin"/>
              </a:rPr>
              <a:t>Solenoid valve </a:t>
            </a:r>
            <a:endParaRPr/>
          </a:p>
        </p:txBody>
      </p:sp>
      <p:pic>
        <p:nvPicPr>
          <p:cNvPr descr="Image result for silicone tubing" id="135" name="Google Shape;135;p16"/>
          <p:cNvPicPr preferRelativeResize="0"/>
          <p:nvPr/>
        </p:nvPicPr>
        <p:blipFill rotWithShape="1">
          <a:blip r:embed="rId3">
            <a:alphaModFix/>
          </a:blip>
          <a:srcRect b="0" l="0" r="0" t="0"/>
          <a:stretch/>
        </p:blipFill>
        <p:spPr>
          <a:xfrm>
            <a:off x="9554564" y="2773868"/>
            <a:ext cx="2325886" cy="2325886"/>
          </a:xfrm>
          <a:prstGeom prst="rect">
            <a:avLst/>
          </a:prstGeom>
          <a:noFill/>
          <a:ln>
            <a:noFill/>
          </a:ln>
        </p:spPr>
      </p:pic>
      <p:sp>
        <p:nvSpPr>
          <p:cNvPr id="136" name="Google Shape;136;p16"/>
          <p:cNvSpPr txBox="1"/>
          <p:nvPr/>
        </p:nvSpPr>
        <p:spPr>
          <a:xfrm>
            <a:off x="9684430" y="5053587"/>
            <a:ext cx="227214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bin"/>
                <a:ea typeface="Cabin"/>
                <a:cs typeface="Cabin"/>
                <a:sym typeface="Cabin"/>
              </a:rPr>
              <a:t>Silicon tubing</a:t>
            </a:r>
            <a:endParaRPr/>
          </a:p>
        </p:txBody>
      </p:sp>
      <p:pic>
        <p:nvPicPr>
          <p:cNvPr id="137" name="Google Shape;137;p16"/>
          <p:cNvPicPr preferRelativeResize="0"/>
          <p:nvPr/>
        </p:nvPicPr>
        <p:blipFill rotWithShape="1">
          <a:blip r:embed="rId4">
            <a:alphaModFix/>
          </a:blip>
          <a:srcRect b="8271" l="16532" r="13465" t="13124"/>
          <a:stretch/>
        </p:blipFill>
        <p:spPr>
          <a:xfrm>
            <a:off x="461306" y="2553510"/>
            <a:ext cx="2755191" cy="2401537"/>
          </a:xfrm>
          <a:prstGeom prst="rect">
            <a:avLst/>
          </a:prstGeom>
          <a:noFill/>
          <a:ln>
            <a:noFill/>
          </a:ln>
        </p:spPr>
      </p:pic>
      <p:pic>
        <p:nvPicPr>
          <p:cNvPr id="138" name="Google Shape;138;p16"/>
          <p:cNvPicPr preferRelativeResize="0"/>
          <p:nvPr/>
        </p:nvPicPr>
        <p:blipFill rotWithShape="1">
          <a:blip r:embed="rId5">
            <a:alphaModFix/>
          </a:blip>
          <a:srcRect b="5391" l="0" r="10542" t="5852"/>
          <a:stretch/>
        </p:blipFill>
        <p:spPr>
          <a:xfrm rot="10800000">
            <a:off x="3340895" y="2456569"/>
            <a:ext cx="2684071" cy="2595419"/>
          </a:xfrm>
          <a:prstGeom prst="rect">
            <a:avLst/>
          </a:prstGeom>
          <a:noFill/>
          <a:ln>
            <a:noFill/>
          </a:ln>
        </p:spPr>
      </p:pic>
      <p:pic>
        <p:nvPicPr>
          <p:cNvPr id="139" name="Google Shape;139;p16"/>
          <p:cNvPicPr preferRelativeResize="0"/>
          <p:nvPr/>
        </p:nvPicPr>
        <p:blipFill rotWithShape="1">
          <a:blip r:embed="rId6">
            <a:alphaModFix/>
          </a:blip>
          <a:srcRect b="8247" l="24472" r="12354" t="7045"/>
          <a:stretch/>
        </p:blipFill>
        <p:spPr>
          <a:xfrm>
            <a:off x="6205434" y="2581237"/>
            <a:ext cx="3110469" cy="2346082"/>
          </a:xfrm>
          <a:prstGeom prst="rect">
            <a:avLst/>
          </a:prstGeom>
          <a:noFill/>
          <a:ln>
            <a:noFill/>
          </a:ln>
          <a:effectLst>
            <a:outerShdw blurRad="50800" rotWithShape="0" algn="tl" dir="2700000" dist="38100">
              <a:srgbClr val="000000">
                <a:alpha val="4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7"/>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800"/>
              <a:buFont typeface="Cabin"/>
              <a:buNone/>
            </a:pPr>
            <a:r>
              <a:rPr lang="en-US"/>
              <a:t>PROVIDED ITEMS</a:t>
            </a:r>
            <a:endParaRPr/>
          </a:p>
        </p:txBody>
      </p:sp>
      <p:sp>
        <p:nvSpPr>
          <p:cNvPr id="145" name="Google Shape;145;p17"/>
          <p:cNvSpPr txBox="1"/>
          <p:nvPr/>
        </p:nvSpPr>
        <p:spPr>
          <a:xfrm>
            <a:off x="1227775" y="5301311"/>
            <a:ext cx="2272146"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bin"/>
                <a:ea typeface="Cabin"/>
                <a:cs typeface="Cabin"/>
                <a:sym typeface="Cabin"/>
              </a:rPr>
              <a:t>Stepper motor &amp; motor controller</a:t>
            </a:r>
            <a:endParaRPr/>
          </a:p>
          <a:p>
            <a:pPr indent="0" lvl="0" marL="0" marR="0" rtl="0" algn="l">
              <a:spcBef>
                <a:spcPts val="0"/>
              </a:spcBef>
              <a:spcAft>
                <a:spcPts val="0"/>
              </a:spcAft>
              <a:buNone/>
            </a:pPr>
            <a:r>
              <a:t/>
            </a:r>
            <a:endParaRPr sz="1800">
              <a:solidFill>
                <a:schemeClr val="dk1"/>
              </a:solidFill>
              <a:latin typeface="Cabin"/>
              <a:ea typeface="Cabin"/>
              <a:cs typeface="Cabin"/>
              <a:sym typeface="Cabin"/>
            </a:endParaRPr>
          </a:p>
        </p:txBody>
      </p:sp>
      <p:sp>
        <p:nvSpPr>
          <p:cNvPr id="146" name="Google Shape;146;p17"/>
          <p:cNvSpPr txBox="1"/>
          <p:nvPr/>
        </p:nvSpPr>
        <p:spPr>
          <a:xfrm>
            <a:off x="4607265" y="6007152"/>
            <a:ext cx="32912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bin"/>
                <a:ea typeface="Cabin"/>
                <a:cs typeface="Cabin"/>
                <a:sym typeface="Cabin"/>
              </a:rPr>
              <a:t>Raspberry Pi microcontroller</a:t>
            </a:r>
            <a:endParaRPr/>
          </a:p>
        </p:txBody>
      </p:sp>
      <p:sp>
        <p:nvSpPr>
          <p:cNvPr id="147" name="Google Shape;147;p17"/>
          <p:cNvSpPr txBox="1"/>
          <p:nvPr/>
        </p:nvSpPr>
        <p:spPr>
          <a:xfrm>
            <a:off x="9123347" y="5301311"/>
            <a:ext cx="15985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bin"/>
                <a:ea typeface="Cabin"/>
                <a:cs typeface="Cabin"/>
                <a:sym typeface="Cabin"/>
              </a:rPr>
              <a:t>Ball bearings</a:t>
            </a:r>
            <a:endParaRPr/>
          </a:p>
        </p:txBody>
      </p:sp>
      <p:pic>
        <p:nvPicPr>
          <p:cNvPr descr="Image result for ball bearings arduino" id="148" name="Google Shape;148;p17"/>
          <p:cNvPicPr preferRelativeResize="0"/>
          <p:nvPr/>
        </p:nvPicPr>
        <p:blipFill rotWithShape="1">
          <a:blip r:embed="rId3">
            <a:alphaModFix/>
          </a:blip>
          <a:srcRect b="0" l="0" r="0" t="0"/>
          <a:stretch/>
        </p:blipFill>
        <p:spPr>
          <a:xfrm>
            <a:off x="7939864" y="2249763"/>
            <a:ext cx="3965479" cy="2974109"/>
          </a:xfrm>
          <a:prstGeom prst="rect">
            <a:avLst/>
          </a:prstGeom>
          <a:noFill/>
          <a:ln>
            <a:noFill/>
          </a:ln>
        </p:spPr>
      </p:pic>
      <p:sp>
        <p:nvSpPr>
          <p:cNvPr id="149" name="Google Shape;149;p17"/>
          <p:cNvSpPr txBox="1"/>
          <p:nvPr/>
        </p:nvSpPr>
        <p:spPr>
          <a:xfrm>
            <a:off x="9743869" y="6216072"/>
            <a:ext cx="195598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bin"/>
                <a:ea typeface="Cabin"/>
                <a:cs typeface="Cabin"/>
                <a:sym typeface="Cabin"/>
              </a:rPr>
              <a:t>And other items</a:t>
            </a:r>
            <a:endParaRPr/>
          </a:p>
        </p:txBody>
      </p:sp>
      <p:pic>
        <p:nvPicPr>
          <p:cNvPr id="150" name="Google Shape;150;p17"/>
          <p:cNvPicPr preferRelativeResize="0"/>
          <p:nvPr/>
        </p:nvPicPr>
        <p:blipFill rotWithShape="1">
          <a:blip r:embed="rId4">
            <a:alphaModFix/>
          </a:blip>
          <a:srcRect b="36624" l="0" r="10886" t="26604"/>
          <a:stretch/>
        </p:blipFill>
        <p:spPr>
          <a:xfrm>
            <a:off x="499545" y="2466109"/>
            <a:ext cx="3555219" cy="2610284"/>
          </a:xfrm>
          <a:prstGeom prst="rect">
            <a:avLst/>
          </a:prstGeom>
          <a:noFill/>
          <a:ln>
            <a:noFill/>
          </a:ln>
          <a:effectLst>
            <a:outerShdw blurRad="50800" rotWithShape="0" algn="tl" dir="2700000" dist="38100">
              <a:srgbClr val="000000">
                <a:alpha val="40000"/>
              </a:srgbClr>
            </a:outerShdw>
          </a:effectLst>
        </p:spPr>
      </p:pic>
      <p:pic>
        <p:nvPicPr>
          <p:cNvPr id="151" name="Google Shape;151;p17"/>
          <p:cNvPicPr preferRelativeResize="0"/>
          <p:nvPr/>
        </p:nvPicPr>
        <p:blipFill rotWithShape="1">
          <a:blip r:embed="rId5">
            <a:alphaModFix/>
          </a:blip>
          <a:srcRect b="9342" l="0" r="0" t="23993"/>
          <a:stretch/>
        </p:blipFill>
        <p:spPr>
          <a:xfrm rot="10800000">
            <a:off x="4507993" y="1840574"/>
            <a:ext cx="3390558" cy="4014735"/>
          </a:xfrm>
          <a:prstGeom prst="rect">
            <a:avLst/>
          </a:prstGeom>
          <a:noFill/>
          <a:ln>
            <a:noFill/>
          </a:ln>
          <a:effectLst>
            <a:outerShdw blurRad="50800" rotWithShape="0" algn="tl" dir="2700000" dist="38100">
              <a:srgbClr val="000000">
                <a:alpha val="4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8"/>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800"/>
              <a:buFont typeface="Cabin"/>
              <a:buNone/>
            </a:pPr>
            <a:r>
              <a:rPr lang="en-US"/>
              <a:t>PUMP DESIGN AND DESIGN CHOICE</a:t>
            </a:r>
            <a:endParaRPr/>
          </a:p>
        </p:txBody>
      </p:sp>
      <p:sp>
        <p:nvSpPr>
          <p:cNvPr id="157" name="Google Shape;157;p18"/>
          <p:cNvSpPr txBox="1"/>
          <p:nvPr>
            <p:ph idx="1" type="body"/>
          </p:nvPr>
        </p:nvSpPr>
        <p:spPr>
          <a:xfrm>
            <a:off x="461120" y="1803235"/>
            <a:ext cx="11029615" cy="154033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840"/>
              <a:buNone/>
            </a:pPr>
            <a:r>
              <a:rPr b="1" lang="en-US" sz="2000"/>
              <a:t>During the design selection, our group considered following aspects:</a:t>
            </a:r>
            <a:endParaRPr/>
          </a:p>
          <a:p>
            <a:pPr indent="-200844" lvl="0" marL="306000" rtl="0" algn="l">
              <a:spcBef>
                <a:spcPts val="960"/>
              </a:spcBef>
              <a:spcAft>
                <a:spcPts val="0"/>
              </a:spcAft>
              <a:buSzPts val="1656"/>
              <a:buNone/>
            </a:pPr>
            <a:r>
              <a:t/>
            </a:r>
            <a:endParaRPr/>
          </a:p>
          <a:p>
            <a:pPr indent="-200844" lvl="0" marL="306000" rtl="0" algn="l">
              <a:spcBef>
                <a:spcPts val="960"/>
              </a:spcBef>
              <a:spcAft>
                <a:spcPts val="0"/>
              </a:spcAft>
              <a:buSzPts val="1656"/>
              <a:buNone/>
            </a:pPr>
            <a:r>
              <a:t/>
            </a:r>
            <a:endParaRPr/>
          </a:p>
          <a:p>
            <a:pPr indent="0" lvl="0" marL="0" rtl="0" algn="l">
              <a:spcBef>
                <a:spcPts val="960"/>
              </a:spcBef>
              <a:spcAft>
                <a:spcPts val="0"/>
              </a:spcAft>
              <a:buSzPts val="1656"/>
              <a:buNone/>
            </a:pPr>
            <a:r>
              <a:t/>
            </a:r>
            <a:endParaRPr/>
          </a:p>
        </p:txBody>
      </p:sp>
      <p:grpSp>
        <p:nvGrpSpPr>
          <p:cNvPr id="158" name="Google Shape;158;p18"/>
          <p:cNvGrpSpPr/>
          <p:nvPr/>
        </p:nvGrpSpPr>
        <p:grpSpPr>
          <a:xfrm>
            <a:off x="577127" y="2378796"/>
            <a:ext cx="10741484" cy="4374695"/>
            <a:chOff x="-4065" y="2907"/>
            <a:chExt cx="10741484" cy="4374695"/>
          </a:xfrm>
        </p:grpSpPr>
        <p:sp>
          <p:nvSpPr>
            <p:cNvPr id="159" name="Google Shape;159;p18"/>
            <p:cNvSpPr/>
            <p:nvPr/>
          </p:nvSpPr>
          <p:spPr>
            <a:xfrm rot="5400000">
              <a:off x="-242215" y="241056"/>
              <a:ext cx="1587665" cy="1111366"/>
            </a:xfrm>
            <a:prstGeom prst="chevron">
              <a:avLst>
                <a:gd fmla="val 50000" name="adj"/>
              </a:avLst>
            </a:prstGeom>
            <a:solidFill>
              <a:srgbClr val="4D1132"/>
            </a:solidFill>
            <a:ln cap="rnd" cmpd="sng" w="22225">
              <a:solidFill>
                <a:srgbClr val="4D11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txBox="1"/>
            <p:nvPr/>
          </p:nvSpPr>
          <p:spPr>
            <a:xfrm>
              <a:off x="-4065" y="558589"/>
              <a:ext cx="1111366" cy="476299"/>
            </a:xfrm>
            <a:prstGeom prst="rect">
              <a:avLst/>
            </a:prstGeom>
            <a:noFill/>
            <a:ln>
              <a:noFill/>
            </a:ln>
          </p:spPr>
          <p:txBody>
            <a:bodyPr anchorCtr="0" anchor="ctr" bIns="19675" lIns="19675" spcFirstLastPara="1" rIns="19675" wrap="square" tIns="19675">
              <a:noAutofit/>
            </a:bodyPr>
            <a:lstStyle/>
            <a:p>
              <a:pPr indent="0" lvl="0" marL="0" marR="0" rtl="0" algn="ctr">
                <a:lnSpc>
                  <a:spcPct val="90000"/>
                </a:lnSpc>
                <a:spcBef>
                  <a:spcPts val="0"/>
                </a:spcBef>
                <a:spcAft>
                  <a:spcPts val="0"/>
                </a:spcAft>
                <a:buClr>
                  <a:schemeClr val="dk1"/>
                </a:buClr>
                <a:buSzPts val="3100"/>
                <a:buFont typeface="Cabin"/>
                <a:buNone/>
              </a:pPr>
              <a:r>
                <a:t/>
              </a:r>
              <a:endParaRPr sz="3100">
                <a:solidFill>
                  <a:schemeClr val="lt1"/>
                </a:solidFill>
                <a:latin typeface="Cabin"/>
                <a:ea typeface="Cabin"/>
                <a:cs typeface="Cabin"/>
                <a:sym typeface="Cabin"/>
              </a:endParaRPr>
            </a:p>
          </p:txBody>
        </p:sp>
        <p:sp>
          <p:nvSpPr>
            <p:cNvPr id="161" name="Google Shape;161;p18"/>
            <p:cNvSpPr/>
            <p:nvPr/>
          </p:nvSpPr>
          <p:spPr>
            <a:xfrm rot="5400000">
              <a:off x="5402303" y="-4292095"/>
              <a:ext cx="1031982" cy="9621987"/>
            </a:xfrm>
            <a:prstGeom prst="round2SameRect">
              <a:avLst>
                <a:gd fmla="val 16667" name="adj1"/>
                <a:gd fmla="val 0" name="adj2"/>
              </a:avLst>
            </a:prstGeom>
            <a:solidFill>
              <a:schemeClr val="lt1">
                <a:alpha val="89803"/>
              </a:schemeClr>
            </a:solidFill>
            <a:ln cap="rnd" cmpd="sng" w="22225">
              <a:solidFill>
                <a:srgbClr val="4D11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txBox="1"/>
            <p:nvPr/>
          </p:nvSpPr>
          <p:spPr>
            <a:xfrm>
              <a:off x="1107301" y="53284"/>
              <a:ext cx="9571610" cy="931228"/>
            </a:xfrm>
            <a:prstGeom prst="rect">
              <a:avLst/>
            </a:prstGeom>
            <a:noFill/>
            <a:ln>
              <a:noFill/>
            </a:ln>
          </p:spPr>
          <p:txBody>
            <a:bodyPr anchorCtr="0" anchor="ctr" bIns="18400" lIns="206225" spcFirstLastPara="1" rIns="18400" wrap="square" tIns="18400">
              <a:noAutofit/>
            </a:bodyPr>
            <a:lstStyle/>
            <a:p>
              <a:pPr indent="-285750" lvl="1" marL="285750" marR="0" rtl="0" algn="l">
                <a:lnSpc>
                  <a:spcPct val="90000"/>
                </a:lnSpc>
                <a:spcBef>
                  <a:spcPts val="0"/>
                </a:spcBef>
                <a:spcAft>
                  <a:spcPts val="0"/>
                </a:spcAft>
                <a:buClr>
                  <a:schemeClr val="dk1"/>
                </a:buClr>
                <a:buSzPts val="2900"/>
                <a:buFont typeface="Cabin"/>
                <a:buChar char="•"/>
              </a:pPr>
              <a:r>
                <a:rPr b="1" i="0" lang="en-US" sz="2900" u="none" cap="none" strike="noStrike">
                  <a:solidFill>
                    <a:schemeClr val="dk1"/>
                  </a:solidFill>
                  <a:latin typeface="Cabin"/>
                  <a:ea typeface="Cabin"/>
                  <a:cs typeface="Cabin"/>
                  <a:sym typeface="Cabin"/>
                </a:rPr>
                <a:t>Providing flow rate of 0.5 to 1L/min</a:t>
              </a:r>
              <a:endParaRPr b="1" i="0" sz="2900" u="none" cap="none" strike="noStrike">
                <a:solidFill>
                  <a:schemeClr val="dk1"/>
                </a:solidFill>
                <a:latin typeface="Cabin"/>
                <a:ea typeface="Cabin"/>
                <a:cs typeface="Cabin"/>
                <a:sym typeface="Cabin"/>
              </a:endParaRPr>
            </a:p>
          </p:txBody>
        </p:sp>
        <p:sp>
          <p:nvSpPr>
            <p:cNvPr id="163" name="Google Shape;163;p18"/>
            <p:cNvSpPr/>
            <p:nvPr/>
          </p:nvSpPr>
          <p:spPr>
            <a:xfrm rot="5400000">
              <a:off x="-242215" y="1634571"/>
              <a:ext cx="1587665" cy="1111366"/>
            </a:xfrm>
            <a:prstGeom prst="chevron">
              <a:avLst>
                <a:gd fmla="val 50000" name="adj"/>
              </a:avLst>
            </a:prstGeom>
            <a:solidFill>
              <a:srgbClr val="4D1132"/>
            </a:solidFill>
            <a:ln cap="rnd" cmpd="sng" w="22225">
              <a:solidFill>
                <a:srgbClr val="4D11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txBox="1"/>
            <p:nvPr/>
          </p:nvSpPr>
          <p:spPr>
            <a:xfrm>
              <a:off x="-4065" y="1952104"/>
              <a:ext cx="1111366" cy="476299"/>
            </a:xfrm>
            <a:prstGeom prst="rect">
              <a:avLst/>
            </a:prstGeom>
            <a:noFill/>
            <a:ln>
              <a:noFill/>
            </a:ln>
          </p:spPr>
          <p:txBody>
            <a:bodyPr anchorCtr="0" anchor="ctr" bIns="19675" lIns="19675" spcFirstLastPara="1" rIns="19675" wrap="square" tIns="19675">
              <a:noAutofit/>
            </a:bodyPr>
            <a:lstStyle/>
            <a:p>
              <a:pPr indent="0" lvl="0" marL="0" marR="0" rtl="0" algn="ctr">
                <a:lnSpc>
                  <a:spcPct val="90000"/>
                </a:lnSpc>
                <a:spcBef>
                  <a:spcPts val="0"/>
                </a:spcBef>
                <a:spcAft>
                  <a:spcPts val="0"/>
                </a:spcAft>
                <a:buClr>
                  <a:schemeClr val="lt1"/>
                </a:buClr>
                <a:buSzPts val="3100"/>
                <a:buFont typeface="Cabin"/>
                <a:buNone/>
              </a:pPr>
              <a:r>
                <a:rPr lang="en-US" sz="3100">
                  <a:solidFill>
                    <a:schemeClr val="lt1"/>
                  </a:solidFill>
                  <a:latin typeface="Cabin"/>
                  <a:ea typeface="Cabin"/>
                  <a:cs typeface="Cabin"/>
                  <a:sym typeface="Cabin"/>
                </a:rPr>
                <a:t> </a:t>
              </a:r>
              <a:endParaRPr sz="3100">
                <a:solidFill>
                  <a:schemeClr val="lt1"/>
                </a:solidFill>
                <a:latin typeface="Cabin"/>
                <a:ea typeface="Cabin"/>
                <a:cs typeface="Cabin"/>
                <a:sym typeface="Cabin"/>
              </a:endParaRPr>
            </a:p>
          </p:txBody>
        </p:sp>
        <p:sp>
          <p:nvSpPr>
            <p:cNvPr id="165" name="Google Shape;165;p18"/>
            <p:cNvSpPr/>
            <p:nvPr/>
          </p:nvSpPr>
          <p:spPr>
            <a:xfrm rot="5400000">
              <a:off x="5402303" y="-2898580"/>
              <a:ext cx="1031982" cy="9621987"/>
            </a:xfrm>
            <a:prstGeom prst="round2SameRect">
              <a:avLst>
                <a:gd fmla="val 16667" name="adj1"/>
                <a:gd fmla="val 0" name="adj2"/>
              </a:avLst>
            </a:prstGeom>
            <a:solidFill>
              <a:schemeClr val="lt1">
                <a:alpha val="89803"/>
              </a:schemeClr>
            </a:solidFill>
            <a:ln cap="rnd" cmpd="sng" w="22225">
              <a:solidFill>
                <a:srgbClr val="4D11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txBox="1"/>
            <p:nvPr/>
          </p:nvSpPr>
          <p:spPr>
            <a:xfrm>
              <a:off x="1107301" y="1446799"/>
              <a:ext cx="9571610" cy="931228"/>
            </a:xfrm>
            <a:prstGeom prst="rect">
              <a:avLst/>
            </a:prstGeom>
            <a:noFill/>
            <a:ln>
              <a:noFill/>
            </a:ln>
          </p:spPr>
          <p:txBody>
            <a:bodyPr anchorCtr="0" anchor="ctr" bIns="18400" lIns="206225" spcFirstLastPara="1" rIns="18400" wrap="square" tIns="18400">
              <a:noAutofit/>
            </a:bodyPr>
            <a:lstStyle/>
            <a:p>
              <a:pPr indent="-285750" lvl="1" marL="285750" marR="0" rtl="0" algn="l">
                <a:lnSpc>
                  <a:spcPct val="90000"/>
                </a:lnSpc>
                <a:spcBef>
                  <a:spcPts val="0"/>
                </a:spcBef>
                <a:spcAft>
                  <a:spcPts val="0"/>
                </a:spcAft>
                <a:buClr>
                  <a:schemeClr val="dk1"/>
                </a:buClr>
                <a:buSzPts val="2900"/>
                <a:buFont typeface="Cabin"/>
                <a:buChar char="•"/>
              </a:pPr>
              <a:r>
                <a:rPr b="1" i="0" lang="en-US" sz="2900" u="none" cap="none" strike="noStrike">
                  <a:solidFill>
                    <a:schemeClr val="dk1"/>
                  </a:solidFill>
                  <a:latin typeface="Cabin"/>
                  <a:ea typeface="Cabin"/>
                  <a:cs typeface="Cabin"/>
                  <a:sym typeface="Cabin"/>
                </a:rPr>
                <a:t>Reasonable waste of PLA material</a:t>
              </a:r>
              <a:endParaRPr b="1" i="0" sz="2900" u="none" cap="none" strike="noStrike">
                <a:solidFill>
                  <a:schemeClr val="dk1"/>
                </a:solidFill>
                <a:latin typeface="Cabin"/>
                <a:ea typeface="Cabin"/>
                <a:cs typeface="Cabin"/>
                <a:sym typeface="Cabin"/>
              </a:endParaRPr>
            </a:p>
          </p:txBody>
        </p:sp>
        <p:sp>
          <p:nvSpPr>
            <p:cNvPr id="167" name="Google Shape;167;p18"/>
            <p:cNvSpPr/>
            <p:nvPr/>
          </p:nvSpPr>
          <p:spPr>
            <a:xfrm rot="5400000">
              <a:off x="-242215" y="3028086"/>
              <a:ext cx="1587665" cy="1111366"/>
            </a:xfrm>
            <a:prstGeom prst="chevron">
              <a:avLst>
                <a:gd fmla="val 50000" name="adj"/>
              </a:avLst>
            </a:prstGeom>
            <a:solidFill>
              <a:srgbClr val="4D1132"/>
            </a:solidFill>
            <a:ln cap="rnd" cmpd="sng" w="22225">
              <a:solidFill>
                <a:srgbClr val="4D11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txBox="1"/>
            <p:nvPr/>
          </p:nvSpPr>
          <p:spPr>
            <a:xfrm>
              <a:off x="-4065" y="3345619"/>
              <a:ext cx="1111366" cy="476299"/>
            </a:xfrm>
            <a:prstGeom prst="rect">
              <a:avLst/>
            </a:prstGeom>
            <a:noFill/>
            <a:ln>
              <a:noFill/>
            </a:ln>
          </p:spPr>
          <p:txBody>
            <a:bodyPr anchorCtr="0" anchor="ctr" bIns="19675" lIns="19675" spcFirstLastPara="1" rIns="19675" wrap="square" tIns="19675">
              <a:noAutofit/>
            </a:bodyPr>
            <a:lstStyle/>
            <a:p>
              <a:pPr indent="0" lvl="0" marL="0" marR="0" rtl="0" algn="ctr">
                <a:lnSpc>
                  <a:spcPct val="90000"/>
                </a:lnSpc>
                <a:spcBef>
                  <a:spcPts val="0"/>
                </a:spcBef>
                <a:spcAft>
                  <a:spcPts val="0"/>
                </a:spcAft>
                <a:buClr>
                  <a:schemeClr val="lt1"/>
                </a:buClr>
                <a:buSzPts val="3100"/>
                <a:buFont typeface="Cabin"/>
                <a:buNone/>
              </a:pPr>
              <a:r>
                <a:rPr lang="en-US" sz="3100">
                  <a:solidFill>
                    <a:schemeClr val="lt1"/>
                  </a:solidFill>
                  <a:latin typeface="Cabin"/>
                  <a:ea typeface="Cabin"/>
                  <a:cs typeface="Cabin"/>
                  <a:sym typeface="Cabin"/>
                </a:rPr>
                <a:t> </a:t>
              </a:r>
              <a:endParaRPr sz="3100">
                <a:solidFill>
                  <a:schemeClr val="lt1"/>
                </a:solidFill>
                <a:latin typeface="Cabin"/>
                <a:ea typeface="Cabin"/>
                <a:cs typeface="Cabin"/>
                <a:sym typeface="Cabin"/>
              </a:endParaRPr>
            </a:p>
          </p:txBody>
        </p:sp>
        <p:sp>
          <p:nvSpPr>
            <p:cNvPr id="169" name="Google Shape;169;p18"/>
            <p:cNvSpPr/>
            <p:nvPr/>
          </p:nvSpPr>
          <p:spPr>
            <a:xfrm rot="5400000">
              <a:off x="5402303" y="-1530255"/>
              <a:ext cx="1031982" cy="9638249"/>
            </a:xfrm>
            <a:prstGeom prst="round2SameRect">
              <a:avLst>
                <a:gd fmla="val 16667" name="adj1"/>
                <a:gd fmla="val 0" name="adj2"/>
              </a:avLst>
            </a:prstGeom>
            <a:solidFill>
              <a:schemeClr val="lt1">
                <a:alpha val="89803"/>
              </a:schemeClr>
            </a:solidFill>
            <a:ln cap="rnd" cmpd="sng" w="22225">
              <a:solidFill>
                <a:srgbClr val="4D11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txBox="1"/>
            <p:nvPr/>
          </p:nvSpPr>
          <p:spPr>
            <a:xfrm>
              <a:off x="1099170" y="2823255"/>
              <a:ext cx="9587872" cy="931228"/>
            </a:xfrm>
            <a:prstGeom prst="rect">
              <a:avLst/>
            </a:prstGeom>
            <a:noFill/>
            <a:ln>
              <a:noFill/>
            </a:ln>
          </p:spPr>
          <p:txBody>
            <a:bodyPr anchorCtr="0" anchor="ctr" bIns="18400" lIns="206225" spcFirstLastPara="1" rIns="18400" wrap="square" tIns="18400">
              <a:noAutofit/>
            </a:bodyPr>
            <a:lstStyle/>
            <a:p>
              <a:pPr indent="-285750" lvl="1" marL="285750" marR="0" rtl="0" algn="l">
                <a:lnSpc>
                  <a:spcPct val="90000"/>
                </a:lnSpc>
                <a:spcBef>
                  <a:spcPts val="0"/>
                </a:spcBef>
                <a:spcAft>
                  <a:spcPts val="0"/>
                </a:spcAft>
                <a:buClr>
                  <a:schemeClr val="dk1"/>
                </a:buClr>
                <a:buSzPts val="2900"/>
                <a:buFont typeface="Cabin"/>
                <a:buChar char="•"/>
              </a:pPr>
              <a:r>
                <a:rPr b="1" i="0" lang="en-US" sz="2900" u="none" cap="none" strike="noStrike">
                  <a:solidFill>
                    <a:schemeClr val="dk1"/>
                  </a:solidFill>
                  <a:latin typeface="Cabin"/>
                  <a:ea typeface="Cabin"/>
                  <a:cs typeface="Cabin"/>
                  <a:sym typeface="Cabin"/>
                </a:rPr>
                <a:t>Consistency of printed components with the motor setup for moving and secure connection of them</a:t>
              </a:r>
              <a:endParaRPr b="1" i="0" sz="2900" u="none" cap="none" strike="noStrike">
                <a:solidFill>
                  <a:schemeClr val="dk1"/>
                </a:solidFill>
                <a:latin typeface="Cabin"/>
                <a:ea typeface="Cabin"/>
                <a:cs typeface="Cabin"/>
                <a:sym typeface="Cabin"/>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800"/>
              <a:buFont typeface="Cabin"/>
              <a:buNone/>
            </a:pPr>
            <a:r>
              <a:rPr lang="en-US"/>
              <a:t>SCHEME OF FLUID TRANSPORTATION NETWORK </a:t>
            </a:r>
            <a:endParaRPr/>
          </a:p>
        </p:txBody>
      </p:sp>
      <p:pic>
        <p:nvPicPr>
          <p:cNvPr id="176" name="Google Shape;176;p19"/>
          <p:cNvPicPr preferRelativeResize="0"/>
          <p:nvPr>
            <p:ph idx="1" type="body"/>
          </p:nvPr>
        </p:nvPicPr>
        <p:blipFill rotWithShape="1">
          <a:blip r:embed="rId3">
            <a:alphaModFix/>
          </a:blip>
          <a:srcRect b="0" l="0" r="988" t="0"/>
          <a:stretch/>
        </p:blipFill>
        <p:spPr>
          <a:xfrm>
            <a:off x="1318106" y="2181225"/>
            <a:ext cx="9555787" cy="3962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800"/>
              <a:buFont typeface="Cabin"/>
              <a:buNone/>
            </a:pPr>
            <a:r>
              <a:rPr lang="en-US"/>
              <a:t>FLUID TRANSPORTATION NETWORK</a:t>
            </a:r>
            <a:endParaRPr/>
          </a:p>
        </p:txBody>
      </p:sp>
      <p:pic>
        <p:nvPicPr>
          <p:cNvPr id="182" name="Google Shape;182;p20"/>
          <p:cNvPicPr preferRelativeResize="0"/>
          <p:nvPr>
            <p:ph idx="1" type="body"/>
          </p:nvPr>
        </p:nvPicPr>
        <p:blipFill rotWithShape="1">
          <a:blip r:embed="rId3">
            <a:alphaModFix/>
          </a:blip>
          <a:srcRect b="0" l="0" r="0" t="0"/>
          <a:stretch/>
        </p:blipFill>
        <p:spPr>
          <a:xfrm>
            <a:off x="2236191" y="2009775"/>
            <a:ext cx="7403109" cy="44086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1"/>
              </a:buClr>
              <a:buSzPts val="2800"/>
              <a:buFont typeface="Cabin"/>
              <a:buNone/>
            </a:pPr>
            <a:r>
              <a:rPr lang="en-US"/>
              <a:t>CRITERIAS FOR THE FLUID TRANSPORTATION SYSTEM</a:t>
            </a:r>
            <a:endParaRPr/>
          </a:p>
        </p:txBody>
      </p:sp>
      <p:sp>
        <p:nvSpPr>
          <p:cNvPr id="188" name="Google Shape;188;p21"/>
          <p:cNvSpPr txBox="1"/>
          <p:nvPr>
            <p:ph idx="1" type="body"/>
          </p:nvPr>
        </p:nvSpPr>
        <p:spPr>
          <a:xfrm>
            <a:off x="381000" y="1971674"/>
            <a:ext cx="11229807" cy="4638675"/>
          </a:xfrm>
          <a:prstGeom prst="rect">
            <a:avLst/>
          </a:prstGeom>
          <a:noFill/>
          <a:ln>
            <a:noFill/>
          </a:ln>
        </p:spPr>
        <p:txBody>
          <a:bodyPr anchorCtr="0" anchor="ctr" bIns="45700" lIns="91425" spcFirstLastPara="1" rIns="91425" wrap="square" tIns="45700">
            <a:noAutofit/>
          </a:bodyPr>
          <a:lstStyle/>
          <a:p>
            <a:pPr indent="-306000" lvl="0" marL="306000" rtl="0" algn="l">
              <a:lnSpc>
                <a:spcPct val="80000"/>
              </a:lnSpc>
              <a:spcBef>
                <a:spcPts val="0"/>
              </a:spcBef>
              <a:spcAft>
                <a:spcPts val="0"/>
              </a:spcAft>
              <a:buSzPts val="2125"/>
              <a:buChar char="◼"/>
            </a:pPr>
            <a:r>
              <a:rPr lang="en-US" sz="2310"/>
              <a:t>Transfer fluids( in our case water) from Tank1 to Tank2 with a flow rate from </a:t>
            </a:r>
            <a:r>
              <a:rPr b="1" lang="en-US" sz="2310"/>
              <a:t>0.5 to 1 L/min</a:t>
            </a:r>
            <a:r>
              <a:rPr lang="en-US" sz="2310"/>
              <a:t>.</a:t>
            </a:r>
            <a:endParaRPr/>
          </a:p>
          <a:p>
            <a:pPr indent="-306000" lvl="0" marL="306000" rtl="0" algn="l">
              <a:lnSpc>
                <a:spcPct val="80000"/>
              </a:lnSpc>
              <a:spcBef>
                <a:spcPts val="1062"/>
              </a:spcBef>
              <a:spcAft>
                <a:spcPts val="0"/>
              </a:spcAft>
              <a:buSzPts val="2125"/>
              <a:buChar char="◼"/>
            </a:pPr>
            <a:r>
              <a:rPr lang="en-US" sz="2310"/>
              <a:t>In case of excess of flow, Tank2 should have an overflow mechanism directing it to Tank 3 </a:t>
            </a:r>
            <a:endParaRPr/>
          </a:p>
          <a:p>
            <a:pPr indent="-306000" lvl="0" marL="306000" rtl="0" algn="l">
              <a:lnSpc>
                <a:spcPct val="80000"/>
              </a:lnSpc>
              <a:spcBef>
                <a:spcPts val="1062"/>
              </a:spcBef>
              <a:spcAft>
                <a:spcPts val="0"/>
              </a:spcAft>
              <a:buSzPts val="2125"/>
              <a:buChar char="◼"/>
            </a:pPr>
            <a:r>
              <a:rPr lang="en-US" sz="2310"/>
              <a:t>Identify flow rate at ‘Main 2’ pipe.</a:t>
            </a:r>
            <a:endParaRPr/>
          </a:p>
          <a:p>
            <a:pPr indent="-306000" lvl="0" marL="306000" rtl="0" algn="l">
              <a:lnSpc>
                <a:spcPct val="80000"/>
              </a:lnSpc>
              <a:spcBef>
                <a:spcPts val="1062"/>
              </a:spcBef>
              <a:spcAft>
                <a:spcPts val="0"/>
              </a:spcAft>
              <a:buSzPts val="2125"/>
              <a:buChar char="◼"/>
            </a:pPr>
            <a:r>
              <a:rPr lang="en-US" sz="2310"/>
              <a:t>Identify pressure (or pressure difference) at ‘Main 2’ pipe.</a:t>
            </a:r>
            <a:endParaRPr/>
          </a:p>
          <a:p>
            <a:pPr indent="-306000" lvl="0" marL="306000" rtl="0" algn="l">
              <a:lnSpc>
                <a:spcPct val="80000"/>
              </a:lnSpc>
              <a:spcBef>
                <a:spcPts val="1062"/>
              </a:spcBef>
              <a:spcAft>
                <a:spcPts val="0"/>
              </a:spcAft>
              <a:buSzPts val="2125"/>
              <a:buChar char="◼"/>
            </a:pPr>
            <a:r>
              <a:rPr lang="en-US" sz="2310"/>
              <a:t>Identify the liquid level at Tank 3</a:t>
            </a:r>
            <a:endParaRPr/>
          </a:p>
          <a:p>
            <a:pPr indent="-306000" lvl="0" marL="306000" rtl="0" algn="l">
              <a:lnSpc>
                <a:spcPct val="80000"/>
              </a:lnSpc>
              <a:spcBef>
                <a:spcPts val="1062"/>
              </a:spcBef>
              <a:spcAft>
                <a:spcPts val="0"/>
              </a:spcAft>
              <a:buSzPts val="2125"/>
              <a:buChar char="◼"/>
            </a:pPr>
            <a:r>
              <a:rPr lang="en-US" sz="2310"/>
              <a:t>During normal operation the electronic valve shown in Figure 1 should be closed. If blockage occurs (or is introduced) in ‘Main 2’ pipe, the controller should automatically open the electronic valve and direct flow to Tank 2 via ‘Bypass 1 &amp; Bypass 2’ pipes.</a:t>
            </a:r>
            <a:endParaRPr/>
          </a:p>
          <a:p>
            <a:pPr indent="-306000" lvl="0" marL="306000" rtl="0" algn="l">
              <a:lnSpc>
                <a:spcPct val="80000"/>
              </a:lnSpc>
              <a:spcBef>
                <a:spcPts val="1062"/>
              </a:spcBef>
              <a:spcAft>
                <a:spcPts val="0"/>
              </a:spcAft>
              <a:buSzPts val="2125"/>
              <a:buChar char="◼"/>
            </a:pPr>
            <a:r>
              <a:rPr lang="en-US" sz="2310"/>
              <a:t>If liquid level at Tank 3 rises above a certain level the controller should stop the pump and restart pumping operation only when liquid level drops to acceptable levels.</a:t>
            </a:r>
            <a:endParaRPr/>
          </a:p>
          <a:p>
            <a:pPr indent="-248164" lvl="0" marL="306000" rtl="0" algn="l">
              <a:lnSpc>
                <a:spcPct val="80000"/>
              </a:lnSpc>
              <a:spcBef>
                <a:spcPts val="798"/>
              </a:spcBef>
              <a:spcAft>
                <a:spcPts val="0"/>
              </a:spcAft>
              <a:buSzPts val="911"/>
              <a:buNone/>
            </a:pPr>
            <a:r>
              <a:t/>
            </a:r>
            <a:endParaRPr sz="989"/>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Дивиденд">
  <a:themeElements>
    <a:clrScheme name="Дивиденд">
      <a:dk1>
        <a:srgbClr val="000000"/>
      </a:dk1>
      <a:lt1>
        <a:srgbClr val="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